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3" r:id="rId5"/>
    <p:sldId id="261" r:id="rId6"/>
    <p:sldId id="267" r:id="rId7"/>
    <p:sldId id="266" r:id="rId8"/>
    <p:sldId id="264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1453" userDrawn="1">
          <p15:clr>
            <a:srgbClr val="A4A3A4"/>
          </p15:clr>
        </p15:guide>
        <p15:guide id="2" pos="107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D40"/>
    <a:srgbClr val="003657"/>
    <a:srgbClr val="6A5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4"/>
    <p:restoredTop sz="96320"/>
  </p:normalViewPr>
  <p:slideViewPr>
    <p:cSldViewPr>
      <p:cViewPr>
        <p:scale>
          <a:sx n="40" d="100"/>
          <a:sy n="40" d="100"/>
        </p:scale>
        <p:origin x="-896" y="-40"/>
      </p:cViewPr>
      <p:guideLst>
        <p:guide orient="horz" pos="1453"/>
        <p:guide pos="10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48" y="36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6446-3789-884F-A6E2-6B2C42B72D8E}" type="datetimeFigureOut">
              <a:rPr lang="cs-CZ" smtClean="0"/>
              <a:pPr/>
              <a:t>22.01.2024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AFF9-DDB9-6748-9AA2-3584AD355B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1422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FAFF9-DDB9-6748-9AA2-3584AD355BC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991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81672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5427"/>
            <a:ext cx="20104100" cy="7602220"/>
          </a:xfrm>
          <a:custGeom>
            <a:avLst/>
            <a:gdLst/>
            <a:ahLst/>
            <a:cxnLst/>
            <a:rect l="l" t="t" r="r" b="b"/>
            <a:pathLst>
              <a:path w="20104100" h="7602220">
                <a:moveTo>
                  <a:pt x="20104099" y="0"/>
                </a:moveTo>
                <a:lnTo>
                  <a:pt x="0" y="0"/>
                </a:lnTo>
                <a:lnTo>
                  <a:pt x="0" y="7601862"/>
                </a:lnTo>
                <a:lnTo>
                  <a:pt x="20104099" y="7601862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8167370"/>
          </a:xfrm>
          <a:custGeom>
            <a:avLst/>
            <a:gdLst/>
            <a:ahLst/>
            <a:cxnLst/>
            <a:rect l="l" t="t" r="r" b="b"/>
            <a:pathLst>
              <a:path w="20104100" h="8167370">
                <a:moveTo>
                  <a:pt x="20104099" y="0"/>
                </a:moveTo>
                <a:lnTo>
                  <a:pt x="0" y="0"/>
                </a:lnTo>
                <a:lnTo>
                  <a:pt x="0" y="8167290"/>
                </a:lnTo>
                <a:lnTo>
                  <a:pt x="20104099" y="8167290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3271" y="3481304"/>
            <a:ext cx="9108440" cy="330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0808" y="1199672"/>
            <a:ext cx="4131805" cy="81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62397" y="4557411"/>
            <a:ext cx="8510905" cy="443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m&#233;no@cuni.c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cun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etr Jandejsek\Documents\IES\Propagace\DOD 2024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071" y="3206403"/>
            <a:ext cx="20162241" cy="9073008"/>
          </a:xfrm>
          <a:prstGeom prst="rect">
            <a:avLst/>
          </a:prstGeom>
          <a:solidFill>
            <a:schemeClr val="tx1">
              <a:alpha val="43000"/>
            </a:schemeClr>
          </a:solidFill>
        </p:spPr>
      </p:pic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31CFF01D-6D31-1337-77C6-82A74E9DAA74}"/>
              </a:ext>
            </a:extLst>
          </p:cNvPr>
          <p:cNvSpPr txBox="1"/>
          <p:nvPr/>
        </p:nvSpPr>
        <p:spPr>
          <a:xfrm>
            <a:off x="15595600" y="1178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ACC221FC-0C7A-8558-9402-B7B0E104894F}"/>
              </a:ext>
            </a:extLst>
          </p:cNvPr>
          <p:cNvSpPr txBox="1"/>
          <p:nvPr/>
        </p:nvSpPr>
        <p:spPr>
          <a:xfrm>
            <a:off x="7579360" y="130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2" name="Obrázek 21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DD086107-2345-A5C1-49B4-2449A560A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0" y="824891"/>
            <a:ext cx="3920112" cy="1531859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0" y="3206403"/>
            <a:ext cx="20133170" cy="9289032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object 7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907034" y="8162536"/>
            <a:ext cx="2073259" cy="3146400"/>
            <a:chOff x="16994246" y="8162536"/>
            <a:chExt cx="2073275" cy="3146425"/>
          </a:xfrm>
        </p:grpSpPr>
        <p:sp>
          <p:nvSpPr>
            <p:cNvPr id="8" name="object 8"/>
            <p:cNvSpPr/>
            <p:nvPr/>
          </p:nvSpPr>
          <p:spPr>
            <a:xfrm>
              <a:off x="16994246" y="8162536"/>
              <a:ext cx="2073275" cy="3146425"/>
            </a:xfrm>
            <a:custGeom>
              <a:avLst/>
              <a:gdLst/>
              <a:ahLst/>
              <a:cxnLst/>
              <a:rect l="l" t="t" r="r" b="b"/>
              <a:pathLst>
                <a:path w="2073275" h="3146425">
                  <a:moveTo>
                    <a:pt x="2073235" y="0"/>
                  </a:moveTo>
                  <a:lnTo>
                    <a:pt x="0" y="0"/>
                  </a:lnTo>
                  <a:lnTo>
                    <a:pt x="0" y="3146019"/>
                  </a:lnTo>
                  <a:lnTo>
                    <a:pt x="2073235" y="3146019"/>
                  </a:lnTo>
                  <a:lnTo>
                    <a:pt x="2073235" y="0"/>
                  </a:lnTo>
                  <a:close/>
                </a:path>
              </a:pathLst>
            </a:custGeom>
            <a:solidFill>
              <a:srgbClr val="D22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99267" y="8805944"/>
              <a:ext cx="1084580" cy="523240"/>
            </a:xfrm>
            <a:custGeom>
              <a:avLst/>
              <a:gdLst/>
              <a:ahLst/>
              <a:cxnLst/>
              <a:rect l="l" t="t" r="r" b="b"/>
              <a:pathLst>
                <a:path w="1084580" h="523240">
                  <a:moveTo>
                    <a:pt x="73393" y="317881"/>
                  </a:moveTo>
                  <a:lnTo>
                    <a:pt x="0" y="317881"/>
                  </a:lnTo>
                  <a:lnTo>
                    <a:pt x="76" y="319278"/>
                  </a:lnTo>
                  <a:lnTo>
                    <a:pt x="1358" y="323786"/>
                  </a:lnTo>
                  <a:lnTo>
                    <a:pt x="4343" y="334822"/>
                  </a:lnTo>
                  <a:lnTo>
                    <a:pt x="7327" y="349643"/>
                  </a:lnTo>
                  <a:lnTo>
                    <a:pt x="8686" y="365772"/>
                  </a:lnTo>
                  <a:lnTo>
                    <a:pt x="8686" y="471652"/>
                  </a:lnTo>
                  <a:lnTo>
                    <a:pt x="7327" y="487781"/>
                  </a:lnTo>
                  <a:lnTo>
                    <a:pt x="4343" y="502602"/>
                  </a:lnTo>
                  <a:lnTo>
                    <a:pt x="1358" y="513638"/>
                  </a:lnTo>
                  <a:lnTo>
                    <a:pt x="0" y="518426"/>
                  </a:lnTo>
                  <a:lnTo>
                    <a:pt x="0" y="519544"/>
                  </a:lnTo>
                  <a:lnTo>
                    <a:pt x="73393" y="519544"/>
                  </a:lnTo>
                  <a:lnTo>
                    <a:pt x="73393" y="518426"/>
                  </a:lnTo>
                  <a:lnTo>
                    <a:pt x="72034" y="513638"/>
                  </a:lnTo>
                  <a:lnTo>
                    <a:pt x="69049" y="502602"/>
                  </a:lnTo>
                  <a:lnTo>
                    <a:pt x="66065" y="487781"/>
                  </a:lnTo>
                  <a:lnTo>
                    <a:pt x="64706" y="471652"/>
                  </a:lnTo>
                  <a:lnTo>
                    <a:pt x="64706" y="365772"/>
                  </a:lnTo>
                  <a:lnTo>
                    <a:pt x="66065" y="349643"/>
                  </a:lnTo>
                  <a:lnTo>
                    <a:pt x="69049" y="334822"/>
                  </a:lnTo>
                  <a:lnTo>
                    <a:pt x="72034" y="323786"/>
                  </a:lnTo>
                  <a:lnTo>
                    <a:pt x="73317" y="319278"/>
                  </a:lnTo>
                  <a:lnTo>
                    <a:pt x="73393" y="317881"/>
                  </a:lnTo>
                  <a:close/>
                </a:path>
                <a:path w="1084580" h="523240">
                  <a:moveTo>
                    <a:pt x="204749" y="518426"/>
                  </a:moveTo>
                  <a:lnTo>
                    <a:pt x="201549" y="514223"/>
                  </a:lnTo>
                  <a:lnTo>
                    <a:pt x="193586" y="504774"/>
                  </a:lnTo>
                  <a:lnTo>
                    <a:pt x="183375" y="492277"/>
                  </a:lnTo>
                  <a:lnTo>
                    <a:pt x="173393" y="478929"/>
                  </a:lnTo>
                  <a:lnTo>
                    <a:pt x="114287" y="394347"/>
                  </a:lnTo>
                  <a:lnTo>
                    <a:pt x="158826" y="352894"/>
                  </a:lnTo>
                  <a:lnTo>
                    <a:pt x="170040" y="342722"/>
                  </a:lnTo>
                  <a:lnTo>
                    <a:pt x="180314" y="333667"/>
                  </a:lnTo>
                  <a:lnTo>
                    <a:pt x="189865" y="325831"/>
                  </a:lnTo>
                  <a:lnTo>
                    <a:pt x="198869" y="319278"/>
                  </a:lnTo>
                  <a:lnTo>
                    <a:pt x="198869" y="317881"/>
                  </a:lnTo>
                  <a:lnTo>
                    <a:pt x="132486" y="317881"/>
                  </a:lnTo>
                  <a:lnTo>
                    <a:pt x="132486" y="319557"/>
                  </a:lnTo>
                  <a:lnTo>
                    <a:pt x="133692" y="325196"/>
                  </a:lnTo>
                  <a:lnTo>
                    <a:pt x="134594" y="337591"/>
                  </a:lnTo>
                  <a:lnTo>
                    <a:pt x="131076" y="353707"/>
                  </a:lnTo>
                  <a:lnTo>
                    <a:pt x="119049" y="370535"/>
                  </a:lnTo>
                  <a:lnTo>
                    <a:pt x="68630" y="417042"/>
                  </a:lnTo>
                  <a:lnTo>
                    <a:pt x="66954" y="418426"/>
                  </a:lnTo>
                  <a:lnTo>
                    <a:pt x="67233" y="418998"/>
                  </a:lnTo>
                  <a:lnTo>
                    <a:pt x="68072" y="420382"/>
                  </a:lnTo>
                  <a:lnTo>
                    <a:pt x="105600" y="478091"/>
                  </a:lnTo>
                  <a:lnTo>
                    <a:pt x="112458" y="491972"/>
                  </a:lnTo>
                  <a:lnTo>
                    <a:pt x="116344" y="505117"/>
                  </a:lnTo>
                  <a:lnTo>
                    <a:pt x="118084" y="515112"/>
                  </a:lnTo>
                  <a:lnTo>
                    <a:pt x="118478" y="519544"/>
                  </a:lnTo>
                  <a:lnTo>
                    <a:pt x="204749" y="519544"/>
                  </a:lnTo>
                  <a:lnTo>
                    <a:pt x="204749" y="518426"/>
                  </a:lnTo>
                  <a:close/>
                </a:path>
                <a:path w="1084580" h="523240">
                  <a:moveTo>
                    <a:pt x="358190" y="215950"/>
                  </a:moveTo>
                  <a:lnTo>
                    <a:pt x="353847" y="200126"/>
                  </a:lnTo>
                  <a:lnTo>
                    <a:pt x="350862" y="185305"/>
                  </a:lnTo>
                  <a:lnTo>
                    <a:pt x="349504" y="169176"/>
                  </a:lnTo>
                  <a:lnTo>
                    <a:pt x="349504" y="119037"/>
                  </a:lnTo>
                  <a:lnTo>
                    <a:pt x="345909" y="99237"/>
                  </a:lnTo>
                  <a:lnTo>
                    <a:pt x="336029" y="84658"/>
                  </a:lnTo>
                  <a:lnTo>
                    <a:pt x="321259" y="75628"/>
                  </a:lnTo>
                  <a:lnTo>
                    <a:pt x="303009" y="72542"/>
                  </a:lnTo>
                  <a:lnTo>
                    <a:pt x="287464" y="74752"/>
                  </a:lnTo>
                  <a:lnTo>
                    <a:pt x="274828" y="80556"/>
                  </a:lnTo>
                  <a:lnTo>
                    <a:pt x="265087" y="88722"/>
                  </a:lnTo>
                  <a:lnTo>
                    <a:pt x="258203" y="98031"/>
                  </a:lnTo>
                  <a:lnTo>
                    <a:pt x="258203" y="74218"/>
                  </a:lnTo>
                  <a:lnTo>
                    <a:pt x="196862" y="74218"/>
                  </a:lnTo>
                  <a:lnTo>
                    <a:pt x="196862" y="75349"/>
                  </a:lnTo>
                  <a:lnTo>
                    <a:pt x="201206" y="91173"/>
                  </a:lnTo>
                  <a:lnTo>
                    <a:pt x="204190" y="105981"/>
                  </a:lnTo>
                  <a:lnTo>
                    <a:pt x="205549" y="122123"/>
                  </a:lnTo>
                  <a:lnTo>
                    <a:pt x="205549" y="169176"/>
                  </a:lnTo>
                  <a:lnTo>
                    <a:pt x="204190" y="185305"/>
                  </a:lnTo>
                  <a:lnTo>
                    <a:pt x="201206" y="200126"/>
                  </a:lnTo>
                  <a:lnTo>
                    <a:pt x="196862" y="215950"/>
                  </a:lnTo>
                  <a:lnTo>
                    <a:pt x="196862" y="217068"/>
                  </a:lnTo>
                  <a:lnTo>
                    <a:pt x="266877" y="217068"/>
                  </a:lnTo>
                  <a:lnTo>
                    <a:pt x="266877" y="215950"/>
                  </a:lnTo>
                  <a:lnTo>
                    <a:pt x="262547" y="200126"/>
                  </a:lnTo>
                  <a:lnTo>
                    <a:pt x="259562" y="185305"/>
                  </a:lnTo>
                  <a:lnTo>
                    <a:pt x="258203" y="169176"/>
                  </a:lnTo>
                  <a:lnTo>
                    <a:pt x="258203" y="108673"/>
                  </a:lnTo>
                  <a:lnTo>
                    <a:pt x="263804" y="106146"/>
                  </a:lnTo>
                  <a:lnTo>
                    <a:pt x="270243" y="104190"/>
                  </a:lnTo>
                  <a:lnTo>
                    <a:pt x="276682" y="104470"/>
                  </a:lnTo>
                  <a:lnTo>
                    <a:pt x="284200" y="105714"/>
                  </a:lnTo>
                  <a:lnTo>
                    <a:pt x="290652" y="109435"/>
                  </a:lnTo>
                  <a:lnTo>
                    <a:pt x="295160" y="116205"/>
                  </a:lnTo>
                  <a:lnTo>
                    <a:pt x="296849" y="126606"/>
                  </a:lnTo>
                  <a:lnTo>
                    <a:pt x="296849" y="169176"/>
                  </a:lnTo>
                  <a:lnTo>
                    <a:pt x="295490" y="185305"/>
                  </a:lnTo>
                  <a:lnTo>
                    <a:pt x="292506" y="200126"/>
                  </a:lnTo>
                  <a:lnTo>
                    <a:pt x="288163" y="215950"/>
                  </a:lnTo>
                  <a:lnTo>
                    <a:pt x="288163" y="217068"/>
                  </a:lnTo>
                  <a:lnTo>
                    <a:pt x="358190" y="217068"/>
                  </a:lnTo>
                  <a:lnTo>
                    <a:pt x="358190" y="215950"/>
                  </a:lnTo>
                  <a:close/>
                </a:path>
                <a:path w="1084580" h="523240">
                  <a:moveTo>
                    <a:pt x="368300" y="492937"/>
                  </a:moveTo>
                  <a:lnTo>
                    <a:pt x="367474" y="492099"/>
                  </a:lnTo>
                  <a:lnTo>
                    <a:pt x="358571" y="494792"/>
                  </a:lnTo>
                  <a:lnTo>
                    <a:pt x="357162" y="494055"/>
                  </a:lnTo>
                  <a:lnTo>
                    <a:pt x="353187" y="491998"/>
                  </a:lnTo>
                  <a:lnTo>
                    <a:pt x="350532" y="484416"/>
                  </a:lnTo>
                  <a:lnTo>
                    <a:pt x="349821" y="472770"/>
                  </a:lnTo>
                  <a:lnTo>
                    <a:pt x="349821" y="444207"/>
                  </a:lnTo>
                  <a:lnTo>
                    <a:pt x="349821" y="435800"/>
                  </a:lnTo>
                  <a:lnTo>
                    <a:pt x="349821" y="424599"/>
                  </a:lnTo>
                  <a:lnTo>
                    <a:pt x="347027" y="405384"/>
                  </a:lnTo>
                  <a:lnTo>
                    <a:pt x="337743" y="389623"/>
                  </a:lnTo>
                  <a:lnTo>
                    <a:pt x="336791" y="389026"/>
                  </a:lnTo>
                  <a:lnTo>
                    <a:pt x="320636" y="378955"/>
                  </a:lnTo>
                  <a:lnTo>
                    <a:pt x="298005" y="375577"/>
                  </a:lnTo>
                  <a:lnTo>
                    <a:pt x="298005" y="490410"/>
                  </a:lnTo>
                  <a:lnTo>
                    <a:pt x="294652" y="492937"/>
                  </a:lnTo>
                  <a:lnTo>
                    <a:pt x="291274" y="494055"/>
                  </a:lnTo>
                  <a:lnTo>
                    <a:pt x="287362" y="494055"/>
                  </a:lnTo>
                  <a:lnTo>
                    <a:pt x="278282" y="492036"/>
                  </a:lnTo>
                  <a:lnTo>
                    <a:pt x="271716" y="486460"/>
                  </a:lnTo>
                  <a:lnTo>
                    <a:pt x="267703" y="478104"/>
                  </a:lnTo>
                  <a:lnTo>
                    <a:pt x="266357" y="467728"/>
                  </a:lnTo>
                  <a:lnTo>
                    <a:pt x="267576" y="458381"/>
                  </a:lnTo>
                  <a:lnTo>
                    <a:pt x="271462" y="450926"/>
                  </a:lnTo>
                  <a:lnTo>
                    <a:pt x="278409" y="445998"/>
                  </a:lnTo>
                  <a:lnTo>
                    <a:pt x="288759" y="444207"/>
                  </a:lnTo>
                  <a:lnTo>
                    <a:pt x="291566" y="444207"/>
                  </a:lnTo>
                  <a:lnTo>
                    <a:pt x="294360" y="444474"/>
                  </a:lnTo>
                  <a:lnTo>
                    <a:pt x="297167" y="445312"/>
                  </a:lnTo>
                  <a:lnTo>
                    <a:pt x="297180" y="484416"/>
                  </a:lnTo>
                  <a:lnTo>
                    <a:pt x="297459" y="487337"/>
                  </a:lnTo>
                  <a:lnTo>
                    <a:pt x="298005" y="490410"/>
                  </a:lnTo>
                  <a:lnTo>
                    <a:pt x="298005" y="375577"/>
                  </a:lnTo>
                  <a:lnTo>
                    <a:pt x="294360" y="375031"/>
                  </a:lnTo>
                  <a:lnTo>
                    <a:pt x="280860" y="375602"/>
                  </a:lnTo>
                  <a:lnTo>
                    <a:pt x="264045" y="377367"/>
                  </a:lnTo>
                  <a:lnTo>
                    <a:pt x="244817" y="380339"/>
                  </a:lnTo>
                  <a:lnTo>
                    <a:pt x="224066" y="384543"/>
                  </a:lnTo>
                  <a:lnTo>
                    <a:pt x="224066" y="428790"/>
                  </a:lnTo>
                  <a:lnTo>
                    <a:pt x="225463" y="428790"/>
                  </a:lnTo>
                  <a:lnTo>
                    <a:pt x="233502" y="422579"/>
                  </a:lnTo>
                  <a:lnTo>
                    <a:pt x="252349" y="408914"/>
                  </a:lnTo>
                  <a:lnTo>
                    <a:pt x="274142" y="395236"/>
                  </a:lnTo>
                  <a:lnTo>
                    <a:pt x="291007" y="389026"/>
                  </a:lnTo>
                  <a:lnTo>
                    <a:pt x="294563" y="391248"/>
                  </a:lnTo>
                  <a:lnTo>
                    <a:pt x="296392" y="397573"/>
                  </a:lnTo>
                  <a:lnTo>
                    <a:pt x="297065" y="407454"/>
                  </a:lnTo>
                  <a:lnTo>
                    <a:pt x="297167" y="435800"/>
                  </a:lnTo>
                  <a:lnTo>
                    <a:pt x="288671" y="432943"/>
                  </a:lnTo>
                  <a:lnTo>
                    <a:pt x="280009" y="431038"/>
                  </a:lnTo>
                  <a:lnTo>
                    <a:pt x="271881" y="429971"/>
                  </a:lnTo>
                  <a:lnTo>
                    <a:pt x="264960" y="429641"/>
                  </a:lnTo>
                  <a:lnTo>
                    <a:pt x="244817" y="432892"/>
                  </a:lnTo>
                  <a:lnTo>
                    <a:pt x="227838" y="442175"/>
                  </a:lnTo>
                  <a:lnTo>
                    <a:pt x="216115" y="456819"/>
                  </a:lnTo>
                  <a:lnTo>
                    <a:pt x="211747" y="476135"/>
                  </a:lnTo>
                  <a:lnTo>
                    <a:pt x="214579" y="492569"/>
                  </a:lnTo>
                  <a:lnTo>
                    <a:pt x="223088" y="507441"/>
                  </a:lnTo>
                  <a:lnTo>
                    <a:pt x="237261" y="518198"/>
                  </a:lnTo>
                  <a:lnTo>
                    <a:pt x="257111" y="522351"/>
                  </a:lnTo>
                  <a:lnTo>
                    <a:pt x="272630" y="520077"/>
                  </a:lnTo>
                  <a:lnTo>
                    <a:pt x="284810" y="514261"/>
                  </a:lnTo>
                  <a:lnTo>
                    <a:pt x="293789" y="506399"/>
                  </a:lnTo>
                  <a:lnTo>
                    <a:pt x="299681" y="497979"/>
                  </a:lnTo>
                  <a:lnTo>
                    <a:pt x="304596" y="508406"/>
                  </a:lnTo>
                  <a:lnTo>
                    <a:pt x="312039" y="516051"/>
                  </a:lnTo>
                  <a:lnTo>
                    <a:pt x="321856" y="520750"/>
                  </a:lnTo>
                  <a:lnTo>
                    <a:pt x="333857" y="522351"/>
                  </a:lnTo>
                  <a:lnTo>
                    <a:pt x="348068" y="520039"/>
                  </a:lnTo>
                  <a:lnTo>
                    <a:pt x="358648" y="513740"/>
                  </a:lnTo>
                  <a:lnTo>
                    <a:pt x="365442" y="504393"/>
                  </a:lnTo>
                  <a:lnTo>
                    <a:pt x="367042" y="497979"/>
                  </a:lnTo>
                  <a:lnTo>
                    <a:pt x="367842" y="494792"/>
                  </a:lnTo>
                  <a:lnTo>
                    <a:pt x="368300" y="492937"/>
                  </a:lnTo>
                  <a:close/>
                </a:path>
                <a:path w="1084580" h="523240">
                  <a:moveTo>
                    <a:pt x="448386" y="31089"/>
                  </a:moveTo>
                  <a:lnTo>
                    <a:pt x="445884" y="18910"/>
                  </a:lnTo>
                  <a:lnTo>
                    <a:pt x="439077" y="9029"/>
                  </a:lnTo>
                  <a:lnTo>
                    <a:pt x="429018" y="2413"/>
                  </a:lnTo>
                  <a:lnTo>
                    <a:pt x="416750" y="0"/>
                  </a:lnTo>
                  <a:lnTo>
                    <a:pt x="404469" y="2413"/>
                  </a:lnTo>
                  <a:lnTo>
                    <a:pt x="394411" y="9029"/>
                  </a:lnTo>
                  <a:lnTo>
                    <a:pt x="387604" y="18910"/>
                  </a:lnTo>
                  <a:lnTo>
                    <a:pt x="385089" y="31089"/>
                  </a:lnTo>
                  <a:lnTo>
                    <a:pt x="387680" y="43268"/>
                  </a:lnTo>
                  <a:lnTo>
                    <a:pt x="394614" y="53136"/>
                  </a:lnTo>
                  <a:lnTo>
                    <a:pt x="404710" y="59753"/>
                  </a:lnTo>
                  <a:lnTo>
                    <a:pt x="416750" y="62179"/>
                  </a:lnTo>
                  <a:lnTo>
                    <a:pt x="428891" y="59753"/>
                  </a:lnTo>
                  <a:lnTo>
                    <a:pt x="438975" y="53136"/>
                  </a:lnTo>
                  <a:lnTo>
                    <a:pt x="445846" y="43268"/>
                  </a:lnTo>
                  <a:lnTo>
                    <a:pt x="448386" y="31089"/>
                  </a:lnTo>
                  <a:close/>
                </a:path>
                <a:path w="1084580" h="523240">
                  <a:moveTo>
                    <a:pt x="454279" y="215950"/>
                  </a:moveTo>
                  <a:lnTo>
                    <a:pt x="452920" y="211162"/>
                  </a:lnTo>
                  <a:lnTo>
                    <a:pt x="449935" y="200126"/>
                  </a:lnTo>
                  <a:lnTo>
                    <a:pt x="446951" y="185305"/>
                  </a:lnTo>
                  <a:lnTo>
                    <a:pt x="445592" y="169176"/>
                  </a:lnTo>
                  <a:lnTo>
                    <a:pt x="445592" y="74218"/>
                  </a:lnTo>
                  <a:lnTo>
                    <a:pt x="384251" y="74218"/>
                  </a:lnTo>
                  <a:lnTo>
                    <a:pt x="384251" y="75349"/>
                  </a:lnTo>
                  <a:lnTo>
                    <a:pt x="385610" y="80124"/>
                  </a:lnTo>
                  <a:lnTo>
                    <a:pt x="388594" y="91173"/>
                  </a:lnTo>
                  <a:lnTo>
                    <a:pt x="391579" y="105981"/>
                  </a:lnTo>
                  <a:lnTo>
                    <a:pt x="392938" y="122123"/>
                  </a:lnTo>
                  <a:lnTo>
                    <a:pt x="392938" y="169176"/>
                  </a:lnTo>
                  <a:lnTo>
                    <a:pt x="391579" y="185305"/>
                  </a:lnTo>
                  <a:lnTo>
                    <a:pt x="388594" y="200126"/>
                  </a:lnTo>
                  <a:lnTo>
                    <a:pt x="385610" y="211162"/>
                  </a:lnTo>
                  <a:lnTo>
                    <a:pt x="384251" y="215950"/>
                  </a:lnTo>
                  <a:lnTo>
                    <a:pt x="384251" y="217068"/>
                  </a:lnTo>
                  <a:lnTo>
                    <a:pt x="454279" y="217068"/>
                  </a:lnTo>
                  <a:lnTo>
                    <a:pt x="454279" y="215950"/>
                  </a:lnTo>
                  <a:close/>
                </a:path>
                <a:path w="1084580" h="523240">
                  <a:moveTo>
                    <a:pt x="503008" y="376135"/>
                  </a:moveTo>
                  <a:lnTo>
                    <a:pt x="480745" y="373202"/>
                  </a:lnTo>
                  <a:lnTo>
                    <a:pt x="463791" y="379082"/>
                  </a:lnTo>
                  <a:lnTo>
                    <a:pt x="451243" y="391274"/>
                  </a:lnTo>
                  <a:lnTo>
                    <a:pt x="442226" y="407238"/>
                  </a:lnTo>
                  <a:lnTo>
                    <a:pt x="442226" y="376707"/>
                  </a:lnTo>
                  <a:lnTo>
                    <a:pt x="380885" y="376707"/>
                  </a:lnTo>
                  <a:lnTo>
                    <a:pt x="380885" y="377825"/>
                  </a:lnTo>
                  <a:lnTo>
                    <a:pt x="385229" y="393649"/>
                  </a:lnTo>
                  <a:lnTo>
                    <a:pt x="388213" y="408470"/>
                  </a:lnTo>
                  <a:lnTo>
                    <a:pt x="389559" y="424599"/>
                  </a:lnTo>
                  <a:lnTo>
                    <a:pt x="389559" y="471652"/>
                  </a:lnTo>
                  <a:lnTo>
                    <a:pt x="388213" y="487781"/>
                  </a:lnTo>
                  <a:lnTo>
                    <a:pt x="385229" y="502602"/>
                  </a:lnTo>
                  <a:lnTo>
                    <a:pt x="380885" y="518426"/>
                  </a:lnTo>
                  <a:lnTo>
                    <a:pt x="380885" y="519544"/>
                  </a:lnTo>
                  <a:lnTo>
                    <a:pt x="450900" y="519544"/>
                  </a:lnTo>
                  <a:lnTo>
                    <a:pt x="450900" y="518426"/>
                  </a:lnTo>
                  <a:lnTo>
                    <a:pt x="446557" y="502602"/>
                  </a:lnTo>
                  <a:lnTo>
                    <a:pt x="443572" y="487781"/>
                  </a:lnTo>
                  <a:lnTo>
                    <a:pt x="442226" y="471652"/>
                  </a:lnTo>
                  <a:lnTo>
                    <a:pt x="442226" y="414515"/>
                  </a:lnTo>
                  <a:lnTo>
                    <a:pt x="457428" y="410921"/>
                  </a:lnTo>
                  <a:lnTo>
                    <a:pt x="471284" y="414134"/>
                  </a:lnTo>
                  <a:lnTo>
                    <a:pt x="483336" y="421805"/>
                  </a:lnTo>
                  <a:lnTo>
                    <a:pt x="493191" y="431596"/>
                  </a:lnTo>
                  <a:lnTo>
                    <a:pt x="494601" y="431596"/>
                  </a:lnTo>
                  <a:lnTo>
                    <a:pt x="503008" y="376135"/>
                  </a:lnTo>
                  <a:close/>
                </a:path>
                <a:path w="1084580" h="523240">
                  <a:moveTo>
                    <a:pt x="585050" y="518426"/>
                  </a:moveTo>
                  <a:lnTo>
                    <a:pt x="580707" y="502602"/>
                  </a:lnTo>
                  <a:lnTo>
                    <a:pt x="577723" y="487781"/>
                  </a:lnTo>
                  <a:lnTo>
                    <a:pt x="576364" y="471652"/>
                  </a:lnTo>
                  <a:lnTo>
                    <a:pt x="576364" y="309486"/>
                  </a:lnTo>
                  <a:lnTo>
                    <a:pt x="522871" y="315087"/>
                  </a:lnTo>
                  <a:lnTo>
                    <a:pt x="514184" y="316204"/>
                  </a:lnTo>
                  <a:lnTo>
                    <a:pt x="519087" y="332587"/>
                  </a:lnTo>
                  <a:lnTo>
                    <a:pt x="522262" y="347014"/>
                  </a:lnTo>
                  <a:lnTo>
                    <a:pt x="523709" y="362978"/>
                  </a:lnTo>
                  <a:lnTo>
                    <a:pt x="523709" y="471652"/>
                  </a:lnTo>
                  <a:lnTo>
                    <a:pt x="522351" y="487781"/>
                  </a:lnTo>
                  <a:lnTo>
                    <a:pt x="519366" y="502602"/>
                  </a:lnTo>
                  <a:lnTo>
                    <a:pt x="515035" y="518426"/>
                  </a:lnTo>
                  <a:lnTo>
                    <a:pt x="515035" y="519544"/>
                  </a:lnTo>
                  <a:lnTo>
                    <a:pt x="585050" y="519544"/>
                  </a:lnTo>
                  <a:lnTo>
                    <a:pt x="585050" y="518426"/>
                  </a:lnTo>
                  <a:close/>
                </a:path>
                <a:path w="1084580" h="523240">
                  <a:moveTo>
                    <a:pt x="756462" y="447840"/>
                  </a:moveTo>
                  <a:lnTo>
                    <a:pt x="750011" y="414845"/>
                  </a:lnTo>
                  <a:lnTo>
                    <a:pt x="732751" y="392214"/>
                  </a:lnTo>
                  <a:lnTo>
                    <a:pt x="724001" y="387629"/>
                  </a:lnTo>
                  <a:lnTo>
                    <a:pt x="707898" y="379183"/>
                  </a:lnTo>
                  <a:lnTo>
                    <a:pt x="697649" y="377736"/>
                  </a:lnTo>
                  <a:lnTo>
                    <a:pt x="697649" y="447840"/>
                  </a:lnTo>
                  <a:lnTo>
                    <a:pt x="696988" y="469265"/>
                  </a:lnTo>
                  <a:lnTo>
                    <a:pt x="694321" y="489331"/>
                  </a:lnTo>
                  <a:lnTo>
                    <a:pt x="688543" y="504215"/>
                  </a:lnTo>
                  <a:lnTo>
                    <a:pt x="678599" y="510032"/>
                  </a:lnTo>
                  <a:lnTo>
                    <a:pt x="668578" y="504215"/>
                  </a:lnTo>
                  <a:lnTo>
                    <a:pt x="662914" y="489331"/>
                  </a:lnTo>
                  <a:lnTo>
                    <a:pt x="660400" y="469265"/>
                  </a:lnTo>
                  <a:lnTo>
                    <a:pt x="659841" y="447840"/>
                  </a:lnTo>
                  <a:lnTo>
                    <a:pt x="660412" y="426732"/>
                  </a:lnTo>
                  <a:lnTo>
                    <a:pt x="662914" y="407441"/>
                  </a:lnTo>
                  <a:lnTo>
                    <a:pt x="668578" y="393179"/>
                  </a:lnTo>
                  <a:lnTo>
                    <a:pt x="678599" y="387629"/>
                  </a:lnTo>
                  <a:lnTo>
                    <a:pt x="688543" y="393128"/>
                  </a:lnTo>
                  <a:lnTo>
                    <a:pt x="694321" y="407339"/>
                  </a:lnTo>
                  <a:lnTo>
                    <a:pt x="697001" y="426859"/>
                  </a:lnTo>
                  <a:lnTo>
                    <a:pt x="697649" y="447840"/>
                  </a:lnTo>
                  <a:lnTo>
                    <a:pt x="697649" y="377736"/>
                  </a:lnTo>
                  <a:lnTo>
                    <a:pt x="649224" y="379145"/>
                  </a:lnTo>
                  <a:lnTo>
                    <a:pt x="607377" y="414718"/>
                  </a:lnTo>
                  <a:lnTo>
                    <a:pt x="601014" y="447840"/>
                  </a:lnTo>
                  <a:lnTo>
                    <a:pt x="607377" y="481317"/>
                  </a:lnTo>
                  <a:lnTo>
                    <a:pt x="624471" y="504698"/>
                  </a:lnTo>
                  <a:lnTo>
                    <a:pt x="649224" y="518426"/>
                  </a:lnTo>
                  <a:lnTo>
                    <a:pt x="678599" y="522909"/>
                  </a:lnTo>
                  <a:lnTo>
                    <a:pt x="707898" y="518426"/>
                  </a:lnTo>
                  <a:lnTo>
                    <a:pt x="723112" y="510032"/>
                  </a:lnTo>
                  <a:lnTo>
                    <a:pt x="732751" y="504698"/>
                  </a:lnTo>
                  <a:lnTo>
                    <a:pt x="750011" y="481317"/>
                  </a:lnTo>
                  <a:lnTo>
                    <a:pt x="756462" y="447840"/>
                  </a:lnTo>
                  <a:close/>
                </a:path>
                <a:path w="1084580" h="523240">
                  <a:moveTo>
                    <a:pt x="775233" y="143967"/>
                  </a:moveTo>
                  <a:lnTo>
                    <a:pt x="774280" y="136677"/>
                  </a:lnTo>
                  <a:lnTo>
                    <a:pt x="771994" y="119100"/>
                  </a:lnTo>
                  <a:lnTo>
                    <a:pt x="760882" y="96075"/>
                  </a:lnTo>
                  <a:lnTo>
                    <a:pt x="747623" y="85420"/>
                  </a:lnTo>
                  <a:lnTo>
                    <a:pt x="739787" y="79133"/>
                  </a:lnTo>
                  <a:lnTo>
                    <a:pt x="723696" y="75946"/>
                  </a:lnTo>
                  <a:lnTo>
                    <a:pt x="723696" y="125476"/>
                  </a:lnTo>
                  <a:lnTo>
                    <a:pt x="688124" y="136677"/>
                  </a:lnTo>
                  <a:lnTo>
                    <a:pt x="687565" y="129400"/>
                  </a:lnTo>
                  <a:lnTo>
                    <a:pt x="687578" y="125476"/>
                  </a:lnTo>
                  <a:lnTo>
                    <a:pt x="688009" y="112128"/>
                  </a:lnTo>
                  <a:lnTo>
                    <a:pt x="690473" y="99085"/>
                  </a:lnTo>
                  <a:lnTo>
                    <a:pt x="696036" y="89281"/>
                  </a:lnTo>
                  <a:lnTo>
                    <a:pt x="705764" y="85420"/>
                  </a:lnTo>
                  <a:lnTo>
                    <a:pt x="715543" y="89319"/>
                  </a:lnTo>
                  <a:lnTo>
                    <a:pt x="720928" y="99148"/>
                  </a:lnTo>
                  <a:lnTo>
                    <a:pt x="723226" y="112128"/>
                  </a:lnTo>
                  <a:lnTo>
                    <a:pt x="723696" y="125476"/>
                  </a:lnTo>
                  <a:lnTo>
                    <a:pt x="723696" y="75946"/>
                  </a:lnTo>
                  <a:lnTo>
                    <a:pt x="675678" y="77431"/>
                  </a:lnTo>
                  <a:lnTo>
                    <a:pt x="635990" y="114846"/>
                  </a:lnTo>
                  <a:lnTo>
                    <a:pt x="630428" y="146202"/>
                  </a:lnTo>
                  <a:lnTo>
                    <a:pt x="637247" y="179920"/>
                  </a:lnTo>
                  <a:lnTo>
                    <a:pt x="654799" y="202958"/>
                  </a:lnTo>
                  <a:lnTo>
                    <a:pt x="678878" y="216204"/>
                  </a:lnTo>
                  <a:lnTo>
                    <a:pt x="705205" y="220433"/>
                  </a:lnTo>
                  <a:lnTo>
                    <a:pt x="731266" y="215861"/>
                  </a:lnTo>
                  <a:lnTo>
                    <a:pt x="751039" y="204470"/>
                  </a:lnTo>
                  <a:lnTo>
                    <a:pt x="764565" y="189712"/>
                  </a:lnTo>
                  <a:lnTo>
                    <a:pt x="766140" y="186537"/>
                  </a:lnTo>
                  <a:lnTo>
                    <a:pt x="771867" y="175056"/>
                  </a:lnTo>
                  <a:lnTo>
                    <a:pt x="770763" y="174218"/>
                  </a:lnTo>
                  <a:lnTo>
                    <a:pt x="759523" y="179920"/>
                  </a:lnTo>
                  <a:lnTo>
                    <a:pt x="749325" y="183743"/>
                  </a:lnTo>
                  <a:lnTo>
                    <a:pt x="739559" y="185877"/>
                  </a:lnTo>
                  <a:lnTo>
                    <a:pt x="729576" y="186537"/>
                  </a:lnTo>
                  <a:lnTo>
                    <a:pt x="712597" y="183438"/>
                  </a:lnTo>
                  <a:lnTo>
                    <a:pt x="700659" y="174713"/>
                  </a:lnTo>
                  <a:lnTo>
                    <a:pt x="693026" y="161251"/>
                  </a:lnTo>
                  <a:lnTo>
                    <a:pt x="688975" y="143967"/>
                  </a:lnTo>
                  <a:lnTo>
                    <a:pt x="775233" y="143967"/>
                  </a:lnTo>
                  <a:close/>
                </a:path>
                <a:path w="1084580" h="523240">
                  <a:moveTo>
                    <a:pt x="915543" y="73660"/>
                  </a:moveTo>
                  <a:lnTo>
                    <a:pt x="893292" y="70726"/>
                  </a:lnTo>
                  <a:lnTo>
                    <a:pt x="876338" y="76606"/>
                  </a:lnTo>
                  <a:lnTo>
                    <a:pt x="863790" y="88785"/>
                  </a:lnTo>
                  <a:lnTo>
                    <a:pt x="854773" y="104749"/>
                  </a:lnTo>
                  <a:lnTo>
                    <a:pt x="854773" y="74231"/>
                  </a:lnTo>
                  <a:lnTo>
                    <a:pt x="793419" y="74231"/>
                  </a:lnTo>
                  <a:lnTo>
                    <a:pt x="793419" y="75349"/>
                  </a:lnTo>
                  <a:lnTo>
                    <a:pt x="797763" y="91173"/>
                  </a:lnTo>
                  <a:lnTo>
                    <a:pt x="800747" y="105981"/>
                  </a:lnTo>
                  <a:lnTo>
                    <a:pt x="802106" y="122123"/>
                  </a:lnTo>
                  <a:lnTo>
                    <a:pt x="802106" y="169176"/>
                  </a:lnTo>
                  <a:lnTo>
                    <a:pt x="800747" y="185305"/>
                  </a:lnTo>
                  <a:lnTo>
                    <a:pt x="797763" y="200126"/>
                  </a:lnTo>
                  <a:lnTo>
                    <a:pt x="793419" y="215950"/>
                  </a:lnTo>
                  <a:lnTo>
                    <a:pt x="793419" y="217068"/>
                  </a:lnTo>
                  <a:lnTo>
                    <a:pt x="863447" y="217068"/>
                  </a:lnTo>
                  <a:lnTo>
                    <a:pt x="863447" y="215950"/>
                  </a:lnTo>
                  <a:lnTo>
                    <a:pt x="859104" y="200126"/>
                  </a:lnTo>
                  <a:lnTo>
                    <a:pt x="856119" y="185305"/>
                  </a:lnTo>
                  <a:lnTo>
                    <a:pt x="854773" y="169176"/>
                  </a:lnTo>
                  <a:lnTo>
                    <a:pt x="854773" y="112039"/>
                  </a:lnTo>
                  <a:lnTo>
                    <a:pt x="869975" y="108445"/>
                  </a:lnTo>
                  <a:lnTo>
                    <a:pt x="883831" y="111645"/>
                  </a:lnTo>
                  <a:lnTo>
                    <a:pt x="895896" y="119316"/>
                  </a:lnTo>
                  <a:lnTo>
                    <a:pt x="905751" y="129120"/>
                  </a:lnTo>
                  <a:lnTo>
                    <a:pt x="907148" y="129120"/>
                  </a:lnTo>
                  <a:lnTo>
                    <a:pt x="915543" y="73660"/>
                  </a:lnTo>
                  <a:close/>
                </a:path>
                <a:path w="1084580" h="523240">
                  <a:moveTo>
                    <a:pt x="924496" y="376707"/>
                  </a:moveTo>
                  <a:lnTo>
                    <a:pt x="881087" y="376707"/>
                  </a:lnTo>
                  <a:lnTo>
                    <a:pt x="881087" y="377825"/>
                  </a:lnTo>
                  <a:lnTo>
                    <a:pt x="882675" y="381825"/>
                  </a:lnTo>
                  <a:lnTo>
                    <a:pt x="885634" y="391121"/>
                  </a:lnTo>
                  <a:lnTo>
                    <a:pt x="887234" y="403580"/>
                  </a:lnTo>
                  <a:lnTo>
                    <a:pt x="884732" y="417042"/>
                  </a:lnTo>
                  <a:lnTo>
                    <a:pt x="862888" y="469976"/>
                  </a:lnTo>
                  <a:lnTo>
                    <a:pt x="839063" y="416750"/>
                  </a:lnTo>
                  <a:lnTo>
                    <a:pt x="836193" y="403352"/>
                  </a:lnTo>
                  <a:lnTo>
                    <a:pt x="837526" y="390982"/>
                  </a:lnTo>
                  <a:lnTo>
                    <a:pt x="840333" y="381774"/>
                  </a:lnTo>
                  <a:lnTo>
                    <a:pt x="841870" y="377825"/>
                  </a:lnTo>
                  <a:lnTo>
                    <a:pt x="841870" y="376707"/>
                  </a:lnTo>
                  <a:lnTo>
                    <a:pt x="758685" y="376707"/>
                  </a:lnTo>
                  <a:lnTo>
                    <a:pt x="758685" y="377545"/>
                  </a:lnTo>
                  <a:lnTo>
                    <a:pt x="761263" y="382079"/>
                  </a:lnTo>
                  <a:lnTo>
                    <a:pt x="767613" y="392455"/>
                  </a:lnTo>
                  <a:lnTo>
                    <a:pt x="775589" y="406298"/>
                  </a:lnTo>
                  <a:lnTo>
                    <a:pt x="783056" y="421233"/>
                  </a:lnTo>
                  <a:lnTo>
                    <a:pt x="827303" y="519544"/>
                  </a:lnTo>
                  <a:lnTo>
                    <a:pt x="859510" y="519544"/>
                  </a:lnTo>
                  <a:lnTo>
                    <a:pt x="900976" y="421513"/>
                  </a:lnTo>
                  <a:lnTo>
                    <a:pt x="908075" y="406577"/>
                  </a:lnTo>
                  <a:lnTo>
                    <a:pt x="915784" y="392734"/>
                  </a:lnTo>
                  <a:lnTo>
                    <a:pt x="921969" y="382371"/>
                  </a:lnTo>
                  <a:lnTo>
                    <a:pt x="924496" y="377825"/>
                  </a:lnTo>
                  <a:lnTo>
                    <a:pt x="924496" y="376707"/>
                  </a:lnTo>
                  <a:close/>
                </a:path>
                <a:path w="1084580" h="523240">
                  <a:moveTo>
                    <a:pt x="1073340" y="74218"/>
                  </a:moveTo>
                  <a:lnTo>
                    <a:pt x="935253" y="74218"/>
                  </a:lnTo>
                  <a:lnTo>
                    <a:pt x="935253" y="126326"/>
                  </a:lnTo>
                  <a:lnTo>
                    <a:pt x="936650" y="126326"/>
                  </a:lnTo>
                  <a:lnTo>
                    <a:pt x="942403" y="120243"/>
                  </a:lnTo>
                  <a:lnTo>
                    <a:pt x="955624" y="106857"/>
                  </a:lnTo>
                  <a:lnTo>
                    <a:pt x="973353" y="93472"/>
                  </a:lnTo>
                  <a:lnTo>
                    <a:pt x="992670" y="87376"/>
                  </a:lnTo>
                  <a:lnTo>
                    <a:pt x="1002182" y="87376"/>
                  </a:lnTo>
                  <a:lnTo>
                    <a:pt x="931049" y="217068"/>
                  </a:lnTo>
                  <a:lnTo>
                    <a:pt x="1067168" y="217068"/>
                  </a:lnTo>
                  <a:lnTo>
                    <a:pt x="1067168" y="164693"/>
                  </a:lnTo>
                  <a:lnTo>
                    <a:pt x="1065771" y="164693"/>
                  </a:lnTo>
                  <a:lnTo>
                    <a:pt x="1060005" y="170815"/>
                  </a:lnTo>
                  <a:lnTo>
                    <a:pt x="1046784" y="184289"/>
                  </a:lnTo>
                  <a:lnTo>
                    <a:pt x="1029055" y="197777"/>
                  </a:lnTo>
                  <a:lnTo>
                    <a:pt x="1009751" y="203898"/>
                  </a:lnTo>
                  <a:lnTo>
                    <a:pt x="1002182" y="203898"/>
                  </a:lnTo>
                  <a:lnTo>
                    <a:pt x="1073340" y="74218"/>
                  </a:lnTo>
                  <a:close/>
                </a:path>
                <a:path w="1084580" h="523240">
                  <a:moveTo>
                    <a:pt x="1084414" y="492937"/>
                  </a:moveTo>
                  <a:lnTo>
                    <a:pt x="1083576" y="492099"/>
                  </a:lnTo>
                  <a:lnTo>
                    <a:pt x="1074674" y="494792"/>
                  </a:lnTo>
                  <a:lnTo>
                    <a:pt x="1073264" y="494055"/>
                  </a:lnTo>
                  <a:lnTo>
                    <a:pt x="1069301" y="491998"/>
                  </a:lnTo>
                  <a:lnTo>
                    <a:pt x="1066647" y="484416"/>
                  </a:lnTo>
                  <a:lnTo>
                    <a:pt x="1065936" y="472770"/>
                  </a:lnTo>
                  <a:lnTo>
                    <a:pt x="1065936" y="444207"/>
                  </a:lnTo>
                  <a:lnTo>
                    <a:pt x="1065936" y="435800"/>
                  </a:lnTo>
                  <a:lnTo>
                    <a:pt x="1065936" y="424599"/>
                  </a:lnTo>
                  <a:lnTo>
                    <a:pt x="1063142" y="405384"/>
                  </a:lnTo>
                  <a:lnTo>
                    <a:pt x="1053858" y="389623"/>
                  </a:lnTo>
                  <a:lnTo>
                    <a:pt x="1052906" y="389026"/>
                  </a:lnTo>
                  <a:lnTo>
                    <a:pt x="1036751" y="378955"/>
                  </a:lnTo>
                  <a:lnTo>
                    <a:pt x="1014120" y="375577"/>
                  </a:lnTo>
                  <a:lnTo>
                    <a:pt x="1014120" y="490410"/>
                  </a:lnTo>
                  <a:lnTo>
                    <a:pt x="1010754" y="492937"/>
                  </a:lnTo>
                  <a:lnTo>
                    <a:pt x="1007376" y="494055"/>
                  </a:lnTo>
                  <a:lnTo>
                    <a:pt x="1003465" y="494055"/>
                  </a:lnTo>
                  <a:lnTo>
                    <a:pt x="994397" y="492036"/>
                  </a:lnTo>
                  <a:lnTo>
                    <a:pt x="987818" y="486460"/>
                  </a:lnTo>
                  <a:lnTo>
                    <a:pt x="983818" y="478104"/>
                  </a:lnTo>
                  <a:lnTo>
                    <a:pt x="982459" y="467728"/>
                  </a:lnTo>
                  <a:lnTo>
                    <a:pt x="983678" y="458381"/>
                  </a:lnTo>
                  <a:lnTo>
                    <a:pt x="987577" y="450926"/>
                  </a:lnTo>
                  <a:lnTo>
                    <a:pt x="994511" y="445998"/>
                  </a:lnTo>
                  <a:lnTo>
                    <a:pt x="1004874" y="444207"/>
                  </a:lnTo>
                  <a:lnTo>
                    <a:pt x="1007668" y="444207"/>
                  </a:lnTo>
                  <a:lnTo>
                    <a:pt x="1010475" y="444474"/>
                  </a:lnTo>
                  <a:lnTo>
                    <a:pt x="1013282" y="445312"/>
                  </a:lnTo>
                  <a:lnTo>
                    <a:pt x="1013294" y="484416"/>
                  </a:lnTo>
                  <a:lnTo>
                    <a:pt x="1013561" y="487337"/>
                  </a:lnTo>
                  <a:lnTo>
                    <a:pt x="1014120" y="490410"/>
                  </a:lnTo>
                  <a:lnTo>
                    <a:pt x="1014120" y="375577"/>
                  </a:lnTo>
                  <a:lnTo>
                    <a:pt x="1010475" y="375031"/>
                  </a:lnTo>
                  <a:lnTo>
                    <a:pt x="996962" y="375602"/>
                  </a:lnTo>
                  <a:lnTo>
                    <a:pt x="980147" y="377367"/>
                  </a:lnTo>
                  <a:lnTo>
                    <a:pt x="960920" y="380339"/>
                  </a:lnTo>
                  <a:lnTo>
                    <a:pt x="940168" y="384543"/>
                  </a:lnTo>
                  <a:lnTo>
                    <a:pt x="940168" y="428790"/>
                  </a:lnTo>
                  <a:lnTo>
                    <a:pt x="941578" y="428790"/>
                  </a:lnTo>
                  <a:lnTo>
                    <a:pt x="949604" y="422579"/>
                  </a:lnTo>
                  <a:lnTo>
                    <a:pt x="968463" y="408914"/>
                  </a:lnTo>
                  <a:lnTo>
                    <a:pt x="990257" y="395236"/>
                  </a:lnTo>
                  <a:lnTo>
                    <a:pt x="1007110" y="389026"/>
                  </a:lnTo>
                  <a:lnTo>
                    <a:pt x="1010678" y="391248"/>
                  </a:lnTo>
                  <a:lnTo>
                    <a:pt x="1012507" y="397573"/>
                  </a:lnTo>
                  <a:lnTo>
                    <a:pt x="1013180" y="407454"/>
                  </a:lnTo>
                  <a:lnTo>
                    <a:pt x="1013282" y="435800"/>
                  </a:lnTo>
                  <a:lnTo>
                    <a:pt x="1004773" y="432943"/>
                  </a:lnTo>
                  <a:lnTo>
                    <a:pt x="996111" y="431038"/>
                  </a:lnTo>
                  <a:lnTo>
                    <a:pt x="987983" y="429971"/>
                  </a:lnTo>
                  <a:lnTo>
                    <a:pt x="981062" y="429641"/>
                  </a:lnTo>
                  <a:lnTo>
                    <a:pt x="960932" y="432892"/>
                  </a:lnTo>
                  <a:lnTo>
                    <a:pt x="943952" y="442175"/>
                  </a:lnTo>
                  <a:lnTo>
                    <a:pt x="932218" y="456819"/>
                  </a:lnTo>
                  <a:lnTo>
                    <a:pt x="927849" y="476135"/>
                  </a:lnTo>
                  <a:lnTo>
                    <a:pt x="930681" y="492569"/>
                  </a:lnTo>
                  <a:lnTo>
                    <a:pt x="939190" y="507441"/>
                  </a:lnTo>
                  <a:lnTo>
                    <a:pt x="953363" y="518198"/>
                  </a:lnTo>
                  <a:lnTo>
                    <a:pt x="973213" y="522351"/>
                  </a:lnTo>
                  <a:lnTo>
                    <a:pt x="988733" y="520077"/>
                  </a:lnTo>
                  <a:lnTo>
                    <a:pt x="1000912" y="514261"/>
                  </a:lnTo>
                  <a:lnTo>
                    <a:pt x="1009891" y="506399"/>
                  </a:lnTo>
                  <a:lnTo>
                    <a:pt x="1015796" y="497979"/>
                  </a:lnTo>
                  <a:lnTo>
                    <a:pt x="1020699" y="508406"/>
                  </a:lnTo>
                  <a:lnTo>
                    <a:pt x="1028153" y="516051"/>
                  </a:lnTo>
                  <a:lnTo>
                    <a:pt x="1037971" y="520750"/>
                  </a:lnTo>
                  <a:lnTo>
                    <a:pt x="1049972" y="522351"/>
                  </a:lnTo>
                  <a:lnTo>
                    <a:pt x="1064171" y="520039"/>
                  </a:lnTo>
                  <a:lnTo>
                    <a:pt x="1074750" y="513740"/>
                  </a:lnTo>
                  <a:lnTo>
                    <a:pt x="1081557" y="504393"/>
                  </a:lnTo>
                  <a:lnTo>
                    <a:pt x="1083157" y="497979"/>
                  </a:lnTo>
                  <a:lnTo>
                    <a:pt x="1083957" y="494792"/>
                  </a:lnTo>
                  <a:lnTo>
                    <a:pt x="1084414" y="492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91923" y="8805936"/>
              <a:ext cx="365492" cy="2204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10837" y="8367578"/>
              <a:ext cx="720725" cy="659130"/>
            </a:xfrm>
            <a:custGeom>
              <a:avLst/>
              <a:gdLst/>
              <a:ahLst/>
              <a:cxnLst/>
              <a:rect l="l" t="t" r="r" b="b"/>
              <a:pathLst>
                <a:path w="720725" h="659129">
                  <a:moveTo>
                    <a:pt x="276440" y="453758"/>
                  </a:moveTo>
                  <a:lnTo>
                    <a:pt x="223024" y="453758"/>
                  </a:lnTo>
                  <a:lnTo>
                    <a:pt x="223024" y="455447"/>
                  </a:lnTo>
                  <a:lnTo>
                    <a:pt x="231711" y="479120"/>
                  </a:lnTo>
                  <a:lnTo>
                    <a:pt x="237680" y="501294"/>
                  </a:lnTo>
                  <a:lnTo>
                    <a:pt x="240385" y="525462"/>
                  </a:lnTo>
                  <a:lnTo>
                    <a:pt x="240385" y="578967"/>
                  </a:lnTo>
                  <a:lnTo>
                    <a:pt x="237363" y="604278"/>
                  </a:lnTo>
                  <a:lnTo>
                    <a:pt x="228688" y="621995"/>
                  </a:lnTo>
                  <a:lnTo>
                    <a:pt x="214985" y="632421"/>
                  </a:lnTo>
                  <a:lnTo>
                    <a:pt x="196824" y="635825"/>
                  </a:lnTo>
                  <a:lnTo>
                    <a:pt x="178663" y="632434"/>
                  </a:lnTo>
                  <a:lnTo>
                    <a:pt x="164909" y="621855"/>
                  </a:lnTo>
                  <a:lnTo>
                    <a:pt x="156184" y="603567"/>
                  </a:lnTo>
                  <a:lnTo>
                    <a:pt x="153149" y="576999"/>
                  </a:lnTo>
                  <a:lnTo>
                    <a:pt x="153149" y="501662"/>
                  </a:lnTo>
                  <a:lnTo>
                    <a:pt x="154508" y="485533"/>
                  </a:lnTo>
                  <a:lnTo>
                    <a:pt x="157492" y="470712"/>
                  </a:lnTo>
                  <a:lnTo>
                    <a:pt x="161823" y="454888"/>
                  </a:lnTo>
                  <a:lnTo>
                    <a:pt x="161823" y="453758"/>
                  </a:lnTo>
                  <a:lnTo>
                    <a:pt x="88430" y="453758"/>
                  </a:lnTo>
                  <a:lnTo>
                    <a:pt x="88430" y="454888"/>
                  </a:lnTo>
                  <a:lnTo>
                    <a:pt x="92773" y="470712"/>
                  </a:lnTo>
                  <a:lnTo>
                    <a:pt x="95758" y="485533"/>
                  </a:lnTo>
                  <a:lnTo>
                    <a:pt x="97116" y="501662"/>
                  </a:lnTo>
                  <a:lnTo>
                    <a:pt x="97116" y="570280"/>
                  </a:lnTo>
                  <a:lnTo>
                    <a:pt x="104736" y="612825"/>
                  </a:lnTo>
                  <a:lnTo>
                    <a:pt x="124498" y="640054"/>
                  </a:lnTo>
                  <a:lnTo>
                    <a:pt x="151714" y="654532"/>
                  </a:lnTo>
                  <a:lnTo>
                    <a:pt x="181711" y="658787"/>
                  </a:lnTo>
                  <a:lnTo>
                    <a:pt x="211759" y="654354"/>
                  </a:lnTo>
                  <a:lnTo>
                    <a:pt x="236347" y="640308"/>
                  </a:lnTo>
                  <a:lnTo>
                    <a:pt x="252971" y="615543"/>
                  </a:lnTo>
                  <a:lnTo>
                    <a:pt x="259067" y="578967"/>
                  </a:lnTo>
                  <a:lnTo>
                    <a:pt x="259067" y="525462"/>
                  </a:lnTo>
                  <a:lnTo>
                    <a:pt x="261785" y="501294"/>
                  </a:lnTo>
                  <a:lnTo>
                    <a:pt x="267754" y="479120"/>
                  </a:lnTo>
                  <a:lnTo>
                    <a:pt x="276440" y="455447"/>
                  </a:lnTo>
                  <a:lnTo>
                    <a:pt x="276440" y="453758"/>
                  </a:lnTo>
                  <a:close/>
                </a:path>
                <a:path w="720725" h="659129">
                  <a:moveTo>
                    <a:pt x="591223" y="175044"/>
                  </a:moveTo>
                  <a:lnTo>
                    <a:pt x="571525" y="136321"/>
                  </a:lnTo>
                  <a:lnTo>
                    <a:pt x="554024" y="131394"/>
                  </a:lnTo>
                  <a:lnTo>
                    <a:pt x="558838" y="114579"/>
                  </a:lnTo>
                  <a:lnTo>
                    <a:pt x="560679" y="97523"/>
                  </a:lnTo>
                  <a:lnTo>
                    <a:pt x="559612" y="80581"/>
                  </a:lnTo>
                  <a:lnTo>
                    <a:pt x="555739" y="64109"/>
                  </a:lnTo>
                  <a:lnTo>
                    <a:pt x="539673" y="69392"/>
                  </a:lnTo>
                  <a:lnTo>
                    <a:pt x="524662" y="77317"/>
                  </a:lnTo>
                  <a:lnTo>
                    <a:pt x="511060" y="87769"/>
                  </a:lnTo>
                  <a:lnTo>
                    <a:pt x="499224" y="100634"/>
                  </a:lnTo>
                  <a:lnTo>
                    <a:pt x="495909" y="95681"/>
                  </a:lnTo>
                  <a:lnTo>
                    <a:pt x="491451" y="91376"/>
                  </a:lnTo>
                  <a:lnTo>
                    <a:pt x="485902" y="88265"/>
                  </a:lnTo>
                  <a:lnTo>
                    <a:pt x="471068" y="83502"/>
                  </a:lnTo>
                  <a:lnTo>
                    <a:pt x="456057" y="84785"/>
                  </a:lnTo>
                  <a:lnTo>
                    <a:pt x="442582" y="91630"/>
                  </a:lnTo>
                  <a:lnTo>
                    <a:pt x="432371" y="103530"/>
                  </a:lnTo>
                  <a:lnTo>
                    <a:pt x="427520" y="118452"/>
                  </a:lnTo>
                  <a:lnTo>
                    <a:pt x="428701" y="133527"/>
                  </a:lnTo>
                  <a:lnTo>
                    <a:pt x="435432" y="147002"/>
                  </a:lnTo>
                  <a:lnTo>
                    <a:pt x="447230" y="157187"/>
                  </a:lnTo>
                  <a:lnTo>
                    <a:pt x="454761" y="160426"/>
                  </a:lnTo>
                  <a:lnTo>
                    <a:pt x="462559" y="161975"/>
                  </a:lnTo>
                  <a:lnTo>
                    <a:pt x="470408" y="161912"/>
                  </a:lnTo>
                  <a:lnTo>
                    <a:pt x="478040" y="160312"/>
                  </a:lnTo>
                  <a:lnTo>
                    <a:pt x="463638" y="173037"/>
                  </a:lnTo>
                  <a:lnTo>
                    <a:pt x="446887" y="182689"/>
                  </a:lnTo>
                  <a:lnTo>
                    <a:pt x="428218" y="188810"/>
                  </a:lnTo>
                  <a:lnTo>
                    <a:pt x="408063" y="190957"/>
                  </a:lnTo>
                  <a:lnTo>
                    <a:pt x="377024" y="185788"/>
                  </a:lnTo>
                  <a:lnTo>
                    <a:pt x="350291" y="171437"/>
                  </a:lnTo>
                  <a:lnTo>
                    <a:pt x="329539" y="149631"/>
                  </a:lnTo>
                  <a:lnTo>
                    <a:pt x="316458" y="122097"/>
                  </a:lnTo>
                  <a:lnTo>
                    <a:pt x="322326" y="127165"/>
                  </a:lnTo>
                  <a:lnTo>
                    <a:pt x="329095" y="131000"/>
                  </a:lnTo>
                  <a:lnTo>
                    <a:pt x="336613" y="133438"/>
                  </a:lnTo>
                  <a:lnTo>
                    <a:pt x="344703" y="134289"/>
                  </a:lnTo>
                  <a:lnTo>
                    <a:pt x="359968" y="131178"/>
                  </a:lnTo>
                  <a:lnTo>
                    <a:pt x="372427" y="122707"/>
                  </a:lnTo>
                  <a:lnTo>
                    <a:pt x="380834" y="110147"/>
                  </a:lnTo>
                  <a:lnTo>
                    <a:pt x="383921" y="94767"/>
                  </a:lnTo>
                  <a:lnTo>
                    <a:pt x="380834" y="79387"/>
                  </a:lnTo>
                  <a:lnTo>
                    <a:pt x="372427" y="66827"/>
                  </a:lnTo>
                  <a:lnTo>
                    <a:pt x="359968" y="58356"/>
                  </a:lnTo>
                  <a:lnTo>
                    <a:pt x="344703" y="55245"/>
                  </a:lnTo>
                  <a:lnTo>
                    <a:pt x="338340" y="55245"/>
                  </a:lnTo>
                  <a:lnTo>
                    <a:pt x="332346" y="56807"/>
                  </a:lnTo>
                  <a:lnTo>
                    <a:pt x="327037" y="59524"/>
                  </a:lnTo>
                  <a:lnTo>
                    <a:pt x="323011" y="42506"/>
                  </a:lnTo>
                  <a:lnTo>
                    <a:pt x="316255" y="26733"/>
                  </a:lnTo>
                  <a:lnTo>
                    <a:pt x="307047" y="12471"/>
                  </a:lnTo>
                  <a:lnTo>
                    <a:pt x="295617" y="0"/>
                  </a:lnTo>
                  <a:lnTo>
                    <a:pt x="284187" y="12471"/>
                  </a:lnTo>
                  <a:lnTo>
                    <a:pt x="274967" y="26733"/>
                  </a:lnTo>
                  <a:lnTo>
                    <a:pt x="268211" y="42506"/>
                  </a:lnTo>
                  <a:lnTo>
                    <a:pt x="264198" y="59524"/>
                  </a:lnTo>
                  <a:lnTo>
                    <a:pt x="258876" y="56807"/>
                  </a:lnTo>
                  <a:lnTo>
                    <a:pt x="252882" y="55245"/>
                  </a:lnTo>
                  <a:lnTo>
                    <a:pt x="246532" y="55245"/>
                  </a:lnTo>
                  <a:lnTo>
                    <a:pt x="231267" y="58356"/>
                  </a:lnTo>
                  <a:lnTo>
                    <a:pt x="218795" y="66827"/>
                  </a:lnTo>
                  <a:lnTo>
                    <a:pt x="210400" y="79387"/>
                  </a:lnTo>
                  <a:lnTo>
                    <a:pt x="207314" y="94767"/>
                  </a:lnTo>
                  <a:lnTo>
                    <a:pt x="210400" y="110147"/>
                  </a:lnTo>
                  <a:lnTo>
                    <a:pt x="218795" y="122707"/>
                  </a:lnTo>
                  <a:lnTo>
                    <a:pt x="231267" y="131178"/>
                  </a:lnTo>
                  <a:lnTo>
                    <a:pt x="246532" y="134289"/>
                  </a:lnTo>
                  <a:lnTo>
                    <a:pt x="254622" y="133438"/>
                  </a:lnTo>
                  <a:lnTo>
                    <a:pt x="262128" y="131000"/>
                  </a:lnTo>
                  <a:lnTo>
                    <a:pt x="268897" y="127165"/>
                  </a:lnTo>
                  <a:lnTo>
                    <a:pt x="274764" y="122097"/>
                  </a:lnTo>
                  <a:lnTo>
                    <a:pt x="261683" y="149631"/>
                  </a:lnTo>
                  <a:lnTo>
                    <a:pt x="240931" y="171437"/>
                  </a:lnTo>
                  <a:lnTo>
                    <a:pt x="214198" y="185788"/>
                  </a:lnTo>
                  <a:lnTo>
                    <a:pt x="183172" y="190957"/>
                  </a:lnTo>
                  <a:lnTo>
                    <a:pt x="163017" y="188810"/>
                  </a:lnTo>
                  <a:lnTo>
                    <a:pt x="144335" y="182689"/>
                  </a:lnTo>
                  <a:lnTo>
                    <a:pt x="127584" y="173037"/>
                  </a:lnTo>
                  <a:lnTo>
                    <a:pt x="113182" y="160312"/>
                  </a:lnTo>
                  <a:lnTo>
                    <a:pt x="120815" y="161912"/>
                  </a:lnTo>
                  <a:lnTo>
                    <a:pt x="128663" y="161975"/>
                  </a:lnTo>
                  <a:lnTo>
                    <a:pt x="162521" y="133527"/>
                  </a:lnTo>
                  <a:lnTo>
                    <a:pt x="163703" y="118452"/>
                  </a:lnTo>
                  <a:lnTo>
                    <a:pt x="158864" y="103530"/>
                  </a:lnTo>
                  <a:lnTo>
                    <a:pt x="148640" y="91630"/>
                  </a:lnTo>
                  <a:lnTo>
                    <a:pt x="135166" y="84785"/>
                  </a:lnTo>
                  <a:lnTo>
                    <a:pt x="120154" y="83502"/>
                  </a:lnTo>
                  <a:lnTo>
                    <a:pt x="105333" y="88265"/>
                  </a:lnTo>
                  <a:lnTo>
                    <a:pt x="99783" y="91376"/>
                  </a:lnTo>
                  <a:lnTo>
                    <a:pt x="95313" y="95681"/>
                  </a:lnTo>
                  <a:lnTo>
                    <a:pt x="92011" y="100634"/>
                  </a:lnTo>
                  <a:lnTo>
                    <a:pt x="80162" y="87769"/>
                  </a:lnTo>
                  <a:lnTo>
                    <a:pt x="66560" y="77317"/>
                  </a:lnTo>
                  <a:lnTo>
                    <a:pt x="51549" y="69392"/>
                  </a:lnTo>
                  <a:lnTo>
                    <a:pt x="35483" y="64109"/>
                  </a:lnTo>
                  <a:lnTo>
                    <a:pt x="31610" y="80581"/>
                  </a:lnTo>
                  <a:lnTo>
                    <a:pt x="30556" y="97523"/>
                  </a:lnTo>
                  <a:lnTo>
                    <a:pt x="32385" y="114579"/>
                  </a:lnTo>
                  <a:lnTo>
                    <a:pt x="37211" y="131394"/>
                  </a:lnTo>
                  <a:lnTo>
                    <a:pt x="31242" y="131635"/>
                  </a:lnTo>
                  <a:lnTo>
                    <a:pt x="1181" y="159981"/>
                  </a:lnTo>
                  <a:lnTo>
                    <a:pt x="0" y="175044"/>
                  </a:lnTo>
                  <a:lnTo>
                    <a:pt x="4838" y="189966"/>
                  </a:lnTo>
                  <a:lnTo>
                    <a:pt x="15062" y="201866"/>
                  </a:lnTo>
                  <a:lnTo>
                    <a:pt x="28536" y="208711"/>
                  </a:lnTo>
                  <a:lnTo>
                    <a:pt x="43548" y="209994"/>
                  </a:lnTo>
                  <a:lnTo>
                    <a:pt x="58381" y="205232"/>
                  </a:lnTo>
                  <a:lnTo>
                    <a:pt x="65265" y="201358"/>
                  </a:lnTo>
                  <a:lnTo>
                    <a:pt x="70485" y="195681"/>
                  </a:lnTo>
                  <a:lnTo>
                    <a:pt x="73850" y="189128"/>
                  </a:lnTo>
                  <a:lnTo>
                    <a:pt x="81127" y="205117"/>
                  </a:lnTo>
                  <a:lnTo>
                    <a:pt x="86487" y="222059"/>
                  </a:lnTo>
                  <a:lnTo>
                    <a:pt x="89801" y="239801"/>
                  </a:lnTo>
                  <a:lnTo>
                    <a:pt x="90944" y="258229"/>
                  </a:lnTo>
                  <a:lnTo>
                    <a:pt x="90779" y="265099"/>
                  </a:lnTo>
                  <a:lnTo>
                    <a:pt x="90322" y="271894"/>
                  </a:lnTo>
                  <a:lnTo>
                    <a:pt x="89547" y="278612"/>
                  </a:lnTo>
                  <a:lnTo>
                    <a:pt x="88188" y="286867"/>
                  </a:lnTo>
                  <a:lnTo>
                    <a:pt x="89230" y="288404"/>
                  </a:lnTo>
                  <a:lnTo>
                    <a:pt x="137045" y="294513"/>
                  </a:lnTo>
                  <a:lnTo>
                    <a:pt x="186944" y="298856"/>
                  </a:lnTo>
                  <a:lnTo>
                    <a:pt x="239991" y="301561"/>
                  </a:lnTo>
                  <a:lnTo>
                    <a:pt x="295617" y="302501"/>
                  </a:lnTo>
                  <a:lnTo>
                    <a:pt x="351231" y="301561"/>
                  </a:lnTo>
                  <a:lnTo>
                    <a:pt x="404291" y="298856"/>
                  </a:lnTo>
                  <a:lnTo>
                    <a:pt x="454190" y="294513"/>
                  </a:lnTo>
                  <a:lnTo>
                    <a:pt x="501992" y="288404"/>
                  </a:lnTo>
                  <a:lnTo>
                    <a:pt x="503034" y="286867"/>
                  </a:lnTo>
                  <a:lnTo>
                    <a:pt x="501688" y="278612"/>
                  </a:lnTo>
                  <a:lnTo>
                    <a:pt x="500913" y="271894"/>
                  </a:lnTo>
                  <a:lnTo>
                    <a:pt x="500443" y="265099"/>
                  </a:lnTo>
                  <a:lnTo>
                    <a:pt x="500291" y="258229"/>
                  </a:lnTo>
                  <a:lnTo>
                    <a:pt x="501421" y="239801"/>
                  </a:lnTo>
                  <a:lnTo>
                    <a:pt x="504748" y="222059"/>
                  </a:lnTo>
                  <a:lnTo>
                    <a:pt x="510108" y="205117"/>
                  </a:lnTo>
                  <a:lnTo>
                    <a:pt x="517385" y="189128"/>
                  </a:lnTo>
                  <a:lnTo>
                    <a:pt x="520750" y="195681"/>
                  </a:lnTo>
                  <a:lnTo>
                    <a:pt x="525957" y="201358"/>
                  </a:lnTo>
                  <a:lnTo>
                    <a:pt x="532853" y="205232"/>
                  </a:lnTo>
                  <a:lnTo>
                    <a:pt x="547687" y="209994"/>
                  </a:lnTo>
                  <a:lnTo>
                    <a:pt x="562698" y="208711"/>
                  </a:lnTo>
                  <a:lnTo>
                    <a:pt x="576173" y="201866"/>
                  </a:lnTo>
                  <a:lnTo>
                    <a:pt x="586384" y="189966"/>
                  </a:lnTo>
                  <a:lnTo>
                    <a:pt x="591223" y="175044"/>
                  </a:lnTo>
                  <a:close/>
                </a:path>
                <a:path w="720725" h="659129">
                  <a:moveTo>
                    <a:pt x="720559" y="512597"/>
                  </a:moveTo>
                  <a:lnTo>
                    <a:pt x="677151" y="512597"/>
                  </a:lnTo>
                  <a:lnTo>
                    <a:pt x="677151" y="513715"/>
                  </a:lnTo>
                  <a:lnTo>
                    <a:pt x="678738" y="517715"/>
                  </a:lnTo>
                  <a:lnTo>
                    <a:pt x="681697" y="527011"/>
                  </a:lnTo>
                  <a:lnTo>
                    <a:pt x="683285" y="539470"/>
                  </a:lnTo>
                  <a:lnTo>
                    <a:pt x="680796" y="552919"/>
                  </a:lnTo>
                  <a:lnTo>
                    <a:pt x="658939" y="605853"/>
                  </a:lnTo>
                  <a:lnTo>
                    <a:pt x="635127" y="552640"/>
                  </a:lnTo>
                  <a:lnTo>
                    <a:pt x="632256" y="539229"/>
                  </a:lnTo>
                  <a:lnTo>
                    <a:pt x="633590" y="526872"/>
                  </a:lnTo>
                  <a:lnTo>
                    <a:pt x="636397" y="517664"/>
                  </a:lnTo>
                  <a:lnTo>
                    <a:pt x="637946" y="513715"/>
                  </a:lnTo>
                  <a:lnTo>
                    <a:pt x="637946" y="512597"/>
                  </a:lnTo>
                  <a:lnTo>
                    <a:pt x="554736" y="512597"/>
                  </a:lnTo>
                  <a:lnTo>
                    <a:pt x="554736" y="513422"/>
                  </a:lnTo>
                  <a:lnTo>
                    <a:pt x="557326" y="517969"/>
                  </a:lnTo>
                  <a:lnTo>
                    <a:pt x="563676" y="528345"/>
                  </a:lnTo>
                  <a:lnTo>
                    <a:pt x="571639" y="542175"/>
                  </a:lnTo>
                  <a:lnTo>
                    <a:pt x="579107" y="557123"/>
                  </a:lnTo>
                  <a:lnTo>
                    <a:pt x="623366" y="655434"/>
                  </a:lnTo>
                  <a:lnTo>
                    <a:pt x="655574" y="655434"/>
                  </a:lnTo>
                  <a:lnTo>
                    <a:pt x="697026" y="557403"/>
                  </a:lnTo>
                  <a:lnTo>
                    <a:pt x="704138" y="542467"/>
                  </a:lnTo>
                  <a:lnTo>
                    <a:pt x="711835" y="528624"/>
                  </a:lnTo>
                  <a:lnTo>
                    <a:pt x="720559" y="513715"/>
                  </a:lnTo>
                  <a:lnTo>
                    <a:pt x="720559" y="512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39008" y="4430539"/>
            <a:ext cx="1242034" cy="331172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C2F6A5DC-E6D9-D1EB-D1D7-FD3A3DAB5742}"/>
              </a:ext>
            </a:extLst>
          </p:cNvPr>
          <p:cNvSpPr txBox="1"/>
          <p:nvPr/>
        </p:nvSpPr>
        <p:spPr>
          <a:xfrm>
            <a:off x="9764018" y="4297930"/>
            <a:ext cx="75608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cs typeface="Gill Sans" panose="020B0502020104020203" pitchFamily="34" charset="-79"/>
              </a:rPr>
              <a:t>Bakalářský program</a:t>
            </a:r>
          </a:p>
        </p:txBody>
      </p:sp>
      <p:sp>
        <p:nvSpPr>
          <p:cNvPr id="3" name="object 3"/>
          <p:cNvSpPr txBox="1">
            <a:spLocks noChangeAspect="1"/>
          </p:cNvSpPr>
          <p:nvPr/>
        </p:nvSpPr>
        <p:spPr>
          <a:xfrm>
            <a:off x="4651450" y="5222627"/>
            <a:ext cx="12673408" cy="275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r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 smtClean="0">
                <a:solidFill>
                  <a:schemeClr val="bg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Teologie křesťanských tradic</a:t>
            </a:r>
            <a:endParaRPr sz="9900" b="1" dirty="0">
              <a:solidFill>
                <a:schemeClr val="bg1"/>
              </a:solidFill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5567" y="2702347"/>
            <a:ext cx="9202547" cy="13558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8900" b="1" spc="70" dirty="0" smtClean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Zajímá vás?</a:t>
            </a:r>
            <a:endParaRPr sz="8900" b="1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" y="4230237"/>
            <a:ext cx="1165874" cy="406270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85EBAF04-DDD9-E4EC-F596-41DC8AADEE3A}"/>
              </a:ext>
            </a:extLst>
          </p:cNvPr>
          <p:cNvSpPr txBox="1"/>
          <p:nvPr/>
        </p:nvSpPr>
        <p:spPr>
          <a:xfrm>
            <a:off x="2059162" y="4083268"/>
            <a:ext cx="763284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Spiritualita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Křesťanské </a:t>
            </a:r>
            <a:r>
              <a:rPr lang="cs-CZ" sz="3800" b="1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kořeny evropské </a:t>
            </a:r>
            <a:r>
              <a:rPr lang="cs-CZ" sz="3800" b="1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civilizace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Úloha </a:t>
            </a:r>
            <a:r>
              <a:rPr lang="cs-CZ" sz="3800" b="1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církví a náboženství v současné </a:t>
            </a:r>
            <a:r>
              <a:rPr lang="cs-CZ" sz="3800" b="1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společnosti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Podpora křesťanských </a:t>
            </a:r>
            <a:r>
              <a:rPr lang="cs-CZ" sz="3800" b="1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sborů a </a:t>
            </a:r>
            <a:r>
              <a:rPr lang="cs-CZ" sz="3800" b="1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farností</a:t>
            </a:r>
            <a:endParaRPr kumimoji="0" lang="cs-CZ" sz="3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17" name="Obrázek 16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AC798283-106C-28F6-3B39-697CF600D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0" y="824891"/>
            <a:ext cx="3920112" cy="1531859"/>
          </a:xfrm>
          <a:prstGeom prst="rect">
            <a:avLst/>
          </a:prstGeom>
        </p:spPr>
      </p:pic>
      <p:pic>
        <p:nvPicPr>
          <p:cNvPr id="4098" name="Picture 2" descr="C:\Users\Petr Jandejsek\Documents\IES\Propagace\DOD 2024\Moment of reflect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6576" y="0"/>
            <a:ext cx="10457524" cy="1130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3EC00A0F-DE6B-7F41-9EA2-834C9BFEB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707234" y="3566443"/>
            <a:ext cx="15985776" cy="71968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Tříletý bakalářský studijní obor </a:t>
            </a:r>
            <a:r>
              <a:rPr lang="cs-CZ" sz="3600" b="1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Teologie křesťanských tradic </a:t>
            </a:r>
            <a:r>
              <a:rPr lang="cs-CZ" sz="36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poskytuje základní teologické vzdělání.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Obor je určen studentům vysokých škol a ostatním zájemcům, kteří si znalosti a rozhled získaný v jiném oboru hodlají doplnit teologií s ekumenickou orientací.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Studenti se seznámí jak s klasickými texty křesťanské tradice, tak s nejnovějšími teologickými trendy.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</a:t>
            </a:r>
            <a:r>
              <a:rPr lang="cs-CZ" sz="36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Studenti mají možnost zahraničních stáží a studijních pobytů.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Spolu se studiem je součástí nabídky podpora sdílení praktického duchovního života.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77" y="1982267"/>
            <a:ext cx="12128589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cs-CZ" sz="8900" spc="80" dirty="0" smtClean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Charakteristika oboru</a:t>
            </a:r>
            <a:endParaRPr sz="8900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26C79D0A-9BF7-02DA-3BD5-4C42C63939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970158" cy="11308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9922" y="2187188"/>
            <a:ext cx="9577064" cy="22263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cs-CZ" sz="4750" b="1" spc="60" dirty="0" smtClean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Kdo studuje obor Teologie křesťanských tradic a kdo v něm vyučuje?</a:t>
            </a:r>
            <a:endParaRPr sz="4750" b="1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918115" y="4502547"/>
            <a:ext cx="9846903" cy="4886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130"/>
              </a:spcBef>
            </a:pPr>
            <a:r>
              <a:rPr lang="cs-CZ" sz="3100" spc="65" dirty="0" smtClean="0">
                <a:solidFill>
                  <a:srgbClr val="00000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Studenti jsou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spc="65" dirty="0" smtClean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křesťané z Římskokatolické církve, </a:t>
            </a:r>
            <a:r>
              <a:rPr lang="cs-CZ" sz="3100" b="0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Církve</a:t>
            </a:r>
            <a:r>
              <a:rPr lang="cs-CZ" sz="3100" b="0" dirty="0" smtClean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českobratrské evangelické, Československé církve husitské, Církve bratrské, Křesťanských společenství, Apoštolské církve a dalších církví,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dirty="0" smtClean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lidé bez církevní příslušnosti,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dirty="0" smtClean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lidé v různé fázi své duchovní cesty,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dirty="0" smtClean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čerství maturanti i lidé v důchodovém věku.</a:t>
            </a:r>
          </a:p>
        </p:txBody>
      </p:sp>
      <p:sp>
        <p:nvSpPr>
          <p:cNvPr id="4" name="object 4"/>
          <p:cNvSpPr/>
          <p:nvPr/>
        </p:nvSpPr>
        <p:spPr>
          <a:xfrm flipV="1">
            <a:off x="8971930" y="4324976"/>
            <a:ext cx="9057767" cy="45719"/>
          </a:xfrm>
          <a:custGeom>
            <a:avLst/>
            <a:gdLst/>
            <a:ahLst/>
            <a:cxnLst/>
            <a:rect l="l" t="t" r="r" b="b"/>
            <a:pathLst>
              <a:path w="8733155">
                <a:moveTo>
                  <a:pt x="0" y="0"/>
                </a:moveTo>
                <a:lnTo>
                  <a:pt x="8732718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94053C61-832F-9B67-ED6D-821AFA2A7AD3}"/>
              </a:ext>
            </a:extLst>
          </p:cNvPr>
          <p:cNvSpPr txBox="1"/>
          <p:nvPr/>
        </p:nvSpPr>
        <p:spPr>
          <a:xfrm>
            <a:off x="8974470" y="9615115"/>
            <a:ext cx="99345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100" b="1" dirty="0" smtClean="0">
                <a:solidFill>
                  <a:srgbClr val="D22D40"/>
                </a:solidFill>
                <a:latin typeface="Gill Sans MT" panose="020B0502020104020203" pitchFamily="34" charset="0"/>
                <a:ea typeface="+mn-ea"/>
                <a:cs typeface="Gill Sans" panose="020B0502020104020203" pitchFamily="34" charset="-79"/>
              </a:rPr>
              <a:t>Vyučující pocházejí ze všech tří teologických fakult Univerzity </a:t>
            </a:r>
            <a:r>
              <a:rPr lang="cs-CZ" sz="3100" b="1" dirty="0">
                <a:solidFill>
                  <a:srgbClr val="D22D40"/>
                </a:solidFill>
                <a:latin typeface="Gill Sans MT" panose="020B0502020104020203" pitchFamily="34" charset="0"/>
                <a:ea typeface="+mn-ea"/>
                <a:cs typeface="Gill Sans" panose="020B0502020104020203" pitchFamily="34" charset="-79"/>
              </a:rPr>
              <a:t>K</a:t>
            </a:r>
            <a:r>
              <a:rPr lang="cs-CZ" sz="3100" b="1" dirty="0" smtClean="0">
                <a:solidFill>
                  <a:srgbClr val="D22D40"/>
                </a:solidFill>
                <a:latin typeface="Gill Sans MT" panose="020B0502020104020203" pitchFamily="34" charset="0"/>
                <a:ea typeface="+mn-ea"/>
                <a:cs typeface="Gill Sans" panose="020B0502020104020203" pitchFamily="34" charset="-79"/>
              </a:rPr>
              <a:t>arlovy a dalších pracovišť.</a:t>
            </a:r>
            <a:endParaRPr kumimoji="0" lang="cs-CZ" sz="3100" b="1" i="0" u="none" strike="noStrike" kern="0" cap="none" spc="-10" normalizeH="0" baseline="0" noProof="0" dirty="0">
              <a:ln>
                <a:noFill/>
              </a:ln>
              <a:solidFill>
                <a:srgbClr val="D22D4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Gill Sans" panose="020B0502020104020203" pitchFamily="34" charset="-79"/>
            </a:endParaRPr>
          </a:p>
        </p:txBody>
      </p:sp>
      <p:pic>
        <p:nvPicPr>
          <p:cNvPr id="11" name="Obrázek 10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3E902DA2-1B74-62CB-3BC1-4C551793B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  <p:pic>
        <p:nvPicPr>
          <p:cNvPr id="3074" name="Picture 2" descr="D:\Petr Jandejsek\Pictures\Strašice 2021\DSC_8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070" y="7282"/>
            <a:ext cx="7531770" cy="1130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nábytek, zeď, stůl, interiér&#10;&#10;Popis byl vytvořen automaticky">
            <a:extLst>
              <a:ext uri="{FF2B5EF4-FFF2-40B4-BE49-F238E27FC236}">
                <a16:creationId xmlns="" xmlns:a16="http://schemas.microsoft.com/office/drawing/2014/main" id="{0D9D626E-964F-B182-E828-8DFBA6C55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545" b="45241"/>
          <a:stretch/>
        </p:blipFill>
        <p:spPr>
          <a:xfrm>
            <a:off x="-29150" y="8462987"/>
            <a:ext cx="20133250" cy="2846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970158" cy="1130855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5106" y="1406203"/>
            <a:ext cx="1234461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cs-CZ" sz="8900" spc="80" dirty="0" smtClean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Profil absolventa</a:t>
            </a:r>
            <a:endParaRPr sz="8900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9202" y="2486323"/>
            <a:ext cx="17425936" cy="5872762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Je schopen kriticky číst biblické a teologické texty a tvořivě je interpretovat.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Zná teologie a spirituality hlavních křesťanských a jiných náboženských směrů. Orientuje se v tématech a modelech ekumenismu.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Umí participovat na praxi křesťanského společenství a podpořit ji v oblastech pastorace, liturgie, misie aj.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Je schopen vnášet do veřejných diskusí a do diskusí ve svém případném dalším oboru inspirace a vhledy informované teologickou reflexí.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Respektuje jiné křesťanské a náboženské tradice, snaží se jim </a:t>
            </a:r>
            <a:r>
              <a:rPr lang="cs-CZ" sz="3100" spc="125" dirty="0" err="1" smtClean="0">
                <a:latin typeface="Gill Sans MT" panose="020B0502020104020203" pitchFamily="34" charset="0"/>
                <a:cs typeface="Gill Sans" panose="020B0502020104020203" pitchFamily="34" charset="-79"/>
              </a:rPr>
              <a:t>vcítivě</a:t>
            </a: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 porozumět a vytvářet podmínky pro ekumenický a </a:t>
            </a:r>
            <a:r>
              <a:rPr lang="cs-CZ" sz="3100" spc="125" dirty="0" err="1" smtClean="0">
                <a:latin typeface="Gill Sans MT" panose="020B0502020104020203" pitchFamily="34" charset="0"/>
                <a:cs typeface="Gill Sans" panose="020B0502020104020203" pitchFamily="34" charset="-79"/>
              </a:rPr>
              <a:t>mezináboženský</a:t>
            </a: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 dialog.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 smtClean="0">
                <a:latin typeface="Gill Sans MT" panose="020B0502020104020203" pitchFamily="34" charset="0"/>
                <a:cs typeface="Gill Sans" panose="020B0502020104020203" pitchFamily="34" charset="-79"/>
              </a:rPr>
              <a:t>Je kritický k vlastním postojům a hodnotám a je schopen jejich reflexe.</a:t>
            </a:r>
          </a:p>
        </p:txBody>
      </p:sp>
      <p:pic>
        <p:nvPicPr>
          <p:cNvPr id="9" name="Obrázek 8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9064E3AC-1856-20CD-A69B-DB4A68C3D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3EC00A0F-DE6B-7F41-9EA2-834C9BFEB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707234" y="3571368"/>
            <a:ext cx="15985776" cy="64838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indent="12700"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Prezenční studium, ale jde vstříc těm, kteří jsou zaměstnaní a/nebo studují další školu.</a:t>
            </a:r>
          </a:p>
          <a:p>
            <a:pPr indent="12700"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Výuka pouze jeden den v týdnu (středa) později odpoledne a večer.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Intenzivní desetidenní kurz v září.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1-2 soboty během semestru.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</a:t>
            </a:r>
            <a:r>
              <a:rPr lang="cs-CZ" sz="41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Výuka výběrových předmětů a biblických jazyků podle domluvy.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</a:t>
            </a:r>
            <a:r>
              <a:rPr lang="cs-CZ" sz="4100" spc="125" dirty="0" smtClean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Vyrovnaný poměr mezi přednáškami a semináři.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77" y="1982267"/>
            <a:ext cx="17169149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cs-CZ" sz="8900" spc="80" dirty="0" smtClean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Jak je studium organizované?</a:t>
            </a:r>
            <a:endParaRPr sz="8900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26C79D0A-9BF7-02DA-3BD5-4C42C63939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970158" cy="11308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9122" y="2699804"/>
            <a:ext cx="11305256" cy="12793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6400" b="1" spc="70" dirty="0" smtClean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Partnerství s IES</a:t>
            </a:r>
            <a:endParaRPr sz="6400" b="1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" y="4230237"/>
            <a:ext cx="1165874" cy="406270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85EBAF04-DDD9-E4EC-F596-41DC8AADEE3A}"/>
              </a:ext>
            </a:extLst>
          </p:cNvPr>
          <p:cNvSpPr txBox="1"/>
          <p:nvPr/>
        </p:nvSpPr>
        <p:spPr>
          <a:xfrm>
            <a:off x="1699122" y="4142507"/>
            <a:ext cx="100811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100" dirty="0" smtClean="0">
                <a:solidFill>
                  <a:srgbClr val="D22D40"/>
                </a:solidFill>
                <a:latin typeface="Gill Sans MT" pitchFamily="34" charset="-18"/>
              </a:rPr>
              <a:t>Evangelická teologická fakulta realizuje studijní program ve spolupráci s </a:t>
            </a:r>
            <a:r>
              <a:rPr lang="cs-CZ" sz="4100" b="1" dirty="0" smtClean="0">
                <a:solidFill>
                  <a:srgbClr val="D22D40"/>
                </a:solidFill>
                <a:latin typeface="Gill Sans MT" pitchFamily="34" charset="-18"/>
              </a:rPr>
              <a:t>Institutem ekumenických </a:t>
            </a:r>
            <a:r>
              <a:rPr lang="cs-CZ" sz="4100" b="1" dirty="0">
                <a:solidFill>
                  <a:srgbClr val="D22D40"/>
                </a:solidFill>
                <a:latin typeface="Gill Sans MT" pitchFamily="34" charset="-18"/>
              </a:rPr>
              <a:t>studií</a:t>
            </a:r>
            <a:r>
              <a:rPr lang="cs-CZ" sz="4100" dirty="0">
                <a:solidFill>
                  <a:srgbClr val="D22D40"/>
                </a:solidFill>
                <a:latin typeface="Gill Sans MT" pitchFamily="34" charset="-18"/>
              </a:rPr>
              <a:t> </a:t>
            </a:r>
            <a:r>
              <a:rPr lang="cs-CZ" sz="4100" dirty="0" smtClean="0">
                <a:solidFill>
                  <a:srgbClr val="D22D40"/>
                </a:solidFill>
                <a:latin typeface="Gill Sans MT" pitchFamily="34" charset="-18"/>
              </a:rPr>
              <a:t>(IES). IES se podílí zejména na přípravě zářijového kurzu, tematických teologických seminářů a ekumenických bohoslužeb </a:t>
            </a:r>
            <a:r>
              <a:rPr lang="cs-CZ" sz="4100" dirty="0">
                <a:solidFill>
                  <a:srgbClr val="D22D40"/>
                </a:solidFill>
                <a:latin typeface="Gill Sans MT" pitchFamily="34" charset="-18"/>
              </a:rPr>
              <a:t>v průběhu </a:t>
            </a:r>
            <a:r>
              <a:rPr lang="cs-CZ" sz="4100" dirty="0" smtClean="0">
                <a:solidFill>
                  <a:srgbClr val="D22D40"/>
                </a:solidFill>
                <a:latin typeface="Gill Sans MT" pitchFamily="34" charset="-18"/>
              </a:rPr>
              <a:t>roku spolu-vedených studenty.</a:t>
            </a:r>
          </a:p>
          <a:p>
            <a:r>
              <a:rPr lang="cs-CZ" sz="4100" dirty="0" smtClean="0">
                <a:solidFill>
                  <a:srgbClr val="D22D40"/>
                </a:solidFill>
                <a:latin typeface="Gill Sans MT" pitchFamily="34" charset="-18"/>
              </a:rPr>
              <a:t>Smyslem </a:t>
            </a:r>
            <a:r>
              <a:rPr lang="cs-CZ" sz="4100" dirty="0">
                <a:solidFill>
                  <a:srgbClr val="D22D40"/>
                </a:solidFill>
                <a:latin typeface="Gill Sans MT" pitchFamily="34" charset="-18"/>
              </a:rPr>
              <a:t>studia teologie </a:t>
            </a:r>
            <a:r>
              <a:rPr lang="cs-CZ" sz="4100" dirty="0" smtClean="0">
                <a:solidFill>
                  <a:srgbClr val="D22D40"/>
                </a:solidFill>
                <a:latin typeface="Gill Sans MT" pitchFamily="34" charset="-18"/>
              </a:rPr>
              <a:t>je vedle intelektuální formace také nabídka </a:t>
            </a:r>
            <a:r>
              <a:rPr lang="cs-CZ" sz="4100" dirty="0">
                <a:solidFill>
                  <a:srgbClr val="D22D40"/>
                </a:solidFill>
                <a:latin typeface="Gill Sans MT" pitchFamily="34" charset="-18"/>
              </a:rPr>
              <a:t>křesťanské zkušenosti, zde v ekumenickém kontextu.</a:t>
            </a:r>
          </a:p>
        </p:txBody>
      </p:sp>
      <p:pic>
        <p:nvPicPr>
          <p:cNvPr id="17" name="Obrázek 16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AC798283-106C-28F6-3B39-697CF600D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0" y="824891"/>
            <a:ext cx="3920112" cy="1531859"/>
          </a:xfrm>
          <a:prstGeom prst="rect">
            <a:avLst/>
          </a:prstGeom>
        </p:spPr>
      </p:pic>
      <p:pic>
        <p:nvPicPr>
          <p:cNvPr id="2052" name="Picture 4" descr="C:\Users\Petr Jandejsek\Documents\IES\Propagace\DOD 2024\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2370" y="-56019"/>
            <a:ext cx="7171730" cy="1136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Písmo, kruh, logo&#10;&#10;Popis byl vytvořen automaticky">
            <a:extLst>
              <a:ext uri="{FF2B5EF4-FFF2-40B4-BE49-F238E27FC236}">
                <a16:creationId xmlns="" xmlns:a16="http://schemas.microsoft.com/office/drawing/2014/main" id="{C9A1F0C9-5115-17DF-14B7-C1503FD21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528" y="6950819"/>
            <a:ext cx="2354418" cy="92003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9833" y="5438345"/>
            <a:ext cx="478655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900" spc="110" dirty="0">
                <a:solidFill>
                  <a:srgbClr val="003657"/>
                </a:solidFill>
                <a:latin typeface="Gill Sans MT" panose="020B0502020104020203" pitchFamily="34" charset="0"/>
                <a:cs typeface="GILL SANS SEMIBOLD" panose="020B0502020104020203" pitchFamily="34" charset="-79"/>
              </a:rPr>
              <a:t>Děkuji</a:t>
            </a:r>
            <a:endParaRPr sz="8900" dirty="0">
              <a:latin typeface="Gill Sans MT" panose="020B0502020104020203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0528" y="8260453"/>
            <a:ext cx="3220474" cy="1315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1650" b="1" spc="75" dirty="0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Mgr.</a:t>
            </a:r>
            <a:r>
              <a:rPr sz="1650" b="1" spc="35" dirty="0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cs-CZ" sz="1650" b="1" spc="35" dirty="0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Petr</a:t>
            </a:r>
            <a:r>
              <a:rPr sz="1650" b="1" spc="40" dirty="0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cs-CZ" sz="1650" b="1" spc="40" dirty="0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Jandejsek,</a:t>
            </a:r>
            <a:r>
              <a:rPr sz="1650" b="1" spc="35" dirty="0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cs-CZ" sz="1650" b="1" spc="35" dirty="0" err="1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Th.D</a:t>
            </a:r>
            <a:r>
              <a:rPr lang="cs-CZ" sz="1650" b="1" spc="35" dirty="0" smtClean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sz="165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80"/>
              </a:lnSpc>
              <a:spcBef>
                <a:spcPts val="5"/>
              </a:spcBef>
            </a:pPr>
            <a:r>
              <a:rPr sz="1650" dirty="0">
                <a:latin typeface="Gill Sans MT" panose="020B0502020104020203" pitchFamily="34" charset="0"/>
                <a:cs typeface="Arial" panose="020B0604020202020204" pitchFamily="34" charset="0"/>
              </a:rPr>
              <a:t>+420</a:t>
            </a:r>
            <a:r>
              <a:rPr sz="1650" spc="-15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cs-CZ" sz="1650" dirty="0" smtClean="0">
                <a:latin typeface="Gill Sans MT" panose="020B0502020104020203" pitchFamily="34" charset="0"/>
                <a:cs typeface="Arial" panose="020B0604020202020204" pitchFamily="34" charset="0"/>
              </a:rPr>
              <a:t>221 988 216</a:t>
            </a:r>
            <a:endParaRPr sz="165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1153795">
              <a:lnSpc>
                <a:spcPct val="100000"/>
              </a:lnSpc>
            </a:pPr>
            <a:r>
              <a:rPr lang="cs-CZ" sz="1650" spc="65" dirty="0" smtClean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jandejsek</a:t>
            </a:r>
            <a:r>
              <a:rPr sz="1650" spc="65" dirty="0" smtClean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cs-CZ" sz="1650" spc="65" dirty="0" err="1" smtClean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etf</a:t>
            </a:r>
            <a:r>
              <a:rPr lang="cs-CZ" sz="1650" spc="65" dirty="0" smtClean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sz="1650" spc="65" dirty="0" err="1" smtClean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cuni.c</a:t>
            </a:r>
            <a:r>
              <a:rPr lang="cs-CZ" sz="1650" spc="65" dirty="0" smtClean="0">
                <a:latin typeface="Gill Sans MT" panose="020B0502020104020203" pitchFamily="34" charset="0"/>
                <a:cs typeface="Arial" panose="020B0604020202020204" pitchFamily="34" charset="0"/>
              </a:rPr>
              <a:t>z</a:t>
            </a:r>
            <a:r>
              <a:rPr sz="1650" spc="65" dirty="0" smtClean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sz="1650" spc="85" dirty="0" smtClean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www.</a:t>
            </a:r>
            <a:r>
              <a:rPr lang="cs-CZ" sz="1650" spc="85" dirty="0" err="1" smtClean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etf</a:t>
            </a:r>
            <a:r>
              <a:rPr lang="cs-CZ" sz="1650" spc="85" dirty="0" smtClean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sz="1650" spc="85" dirty="0" smtClean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cuni.cz</a:t>
            </a:r>
            <a:endParaRPr sz="165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13142" y="9760016"/>
            <a:ext cx="3103572" cy="15485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6331" y="1468792"/>
            <a:ext cx="343184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F_navrh_prezent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TF_navrh_prezentace" id="{34E745A0-21FC-694A-9260-184A04AC9FA4}" vid="{76E797E4-7F32-2E42-AE80-0FC826E5ADD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ETF_navrh_prezentace</Template>
  <TotalTime>198</TotalTime>
  <Words>368</Words>
  <Application>Microsoft Office PowerPoint</Application>
  <PresentationFormat>Vlastní</PresentationFormat>
  <Paragraphs>43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ETF_navrh_prezentace</vt:lpstr>
      <vt:lpstr>Snímek 1</vt:lpstr>
      <vt:lpstr>Snímek 2</vt:lpstr>
      <vt:lpstr>Charakteristika oboru</vt:lpstr>
      <vt:lpstr>Snímek 4</vt:lpstr>
      <vt:lpstr>Profil absolventa</vt:lpstr>
      <vt:lpstr>Jak je studium organizované?</vt:lpstr>
      <vt:lpstr>Snímek 7</vt:lpstr>
      <vt:lpstr>Děkuji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Jandejsek</dc:creator>
  <cp:lastModifiedBy>Petr Jandejsek</cp:lastModifiedBy>
  <cp:revision>21</cp:revision>
  <dcterms:created xsi:type="dcterms:W3CDTF">2024-01-17T07:19:39Z</dcterms:created>
  <dcterms:modified xsi:type="dcterms:W3CDTF">2024-01-22T12:27:36Z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2023-09-01T00:00:00Z</vt:filetime>
  </property>
  <property fmtid="{D5CDD505-2E9C-101B-9397-08002B2CF9AE}" pid="5" name="Producer">
    <vt:lpwstr>Adobe PDF Library 17.0</vt:lpwstr>
  </property>
</Properties>
</file>