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eg"/>
  <Override PartName="/ppt/media/image12.jpg" ContentType="image/jpeg"/>
  <Override PartName="/ppt/media/image13.JPG" ContentType="image/jpeg"/>
  <Override PartName="/ppt/media/image18.JPG" ContentType="image/jpeg"/>
  <Override PartName="/ppt/media/image23.jpg" ContentType="image/jpeg"/>
  <Override PartName="/ppt/media/image24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6" r:id="rId4"/>
    <p:sldId id="260" r:id="rId5"/>
    <p:sldId id="267" r:id="rId6"/>
    <p:sldId id="268" r:id="rId7"/>
    <p:sldId id="269" r:id="rId8"/>
    <p:sldId id="270" r:id="rId9"/>
    <p:sldId id="271" r:id="rId10"/>
    <p:sldId id="261" r:id="rId11"/>
    <p:sldId id="265" r:id="rId12"/>
    <p:sldId id="263" r:id="rId13"/>
    <p:sldId id="264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453" userDrawn="1">
          <p15:clr>
            <a:srgbClr val="A4A3A4"/>
          </p15:clr>
        </p15:guide>
        <p15:guide id="2" pos="10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57"/>
    <a:srgbClr val="6A5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0"/>
  </p:normalViewPr>
  <p:slideViewPr>
    <p:cSldViewPr>
      <p:cViewPr varScale="1">
        <p:scale>
          <a:sx n="53" d="100"/>
          <a:sy n="53" d="100"/>
        </p:scale>
        <p:origin x="537" y="48"/>
      </p:cViewPr>
      <p:guideLst>
        <p:guide orient="horz" pos="1453"/>
        <p:guide pos="10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248" y="3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C6446-3789-884F-A6E2-6B2C42B72D8E}" type="datetimeFigureOut">
              <a:rPr lang="cs-CZ" smtClean="0"/>
              <a:t>22.01.2024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AFF9-DDB9-6748-9AA2-3584AD355B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22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AFF9-DDB9-6748-9AA2-3584AD355B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19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816729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65427"/>
            <a:ext cx="20104100" cy="7602220"/>
          </a:xfrm>
          <a:custGeom>
            <a:avLst/>
            <a:gdLst/>
            <a:ahLst/>
            <a:cxnLst/>
            <a:rect l="l" t="t" r="r" b="b"/>
            <a:pathLst>
              <a:path w="20104100" h="7602220">
                <a:moveTo>
                  <a:pt x="20104099" y="0"/>
                </a:moveTo>
                <a:lnTo>
                  <a:pt x="0" y="0"/>
                </a:lnTo>
                <a:lnTo>
                  <a:pt x="0" y="7601862"/>
                </a:lnTo>
                <a:lnTo>
                  <a:pt x="20104099" y="760186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20104100" cy="8167370"/>
          </a:xfrm>
          <a:custGeom>
            <a:avLst/>
            <a:gdLst/>
            <a:ahLst/>
            <a:cxnLst/>
            <a:rect l="l" t="t" r="r" b="b"/>
            <a:pathLst>
              <a:path w="20104100" h="8167370">
                <a:moveTo>
                  <a:pt x="20104099" y="0"/>
                </a:moveTo>
                <a:lnTo>
                  <a:pt x="0" y="0"/>
                </a:lnTo>
                <a:lnTo>
                  <a:pt x="0" y="8167290"/>
                </a:lnTo>
                <a:lnTo>
                  <a:pt x="20104099" y="8167290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6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03271" y="3481304"/>
            <a:ext cx="9108440" cy="3303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706F6F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D22D40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706F6F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D22D4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706F6F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706F6F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22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00808" y="1199672"/>
            <a:ext cx="4131805" cy="81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706F6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62397" y="4557411"/>
            <a:ext cx="8510905" cy="443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D22D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m&#233;no@cuni.cz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cuni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08701B-CBC2-2A7A-87F5-3275C1F02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26494" r="211" b="12730"/>
          <a:stretch/>
        </p:blipFill>
        <p:spPr bwMode="auto">
          <a:xfrm>
            <a:off x="0" y="3158974"/>
            <a:ext cx="20093940" cy="81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>
            <a:spLocks noChangeAspect="1"/>
          </p:cNvSpPr>
          <p:nvPr/>
        </p:nvSpPr>
        <p:spPr>
          <a:xfrm>
            <a:off x="5234" y="3146511"/>
            <a:ext cx="20098865" cy="8157209"/>
          </a:xfrm>
          <a:custGeom>
            <a:avLst/>
            <a:gdLst/>
            <a:ahLst/>
            <a:cxnLst/>
            <a:rect l="l" t="t" r="r" b="b"/>
            <a:pathLst>
              <a:path w="20093940" h="8157209">
                <a:moveTo>
                  <a:pt x="20093629" y="0"/>
                </a:moveTo>
                <a:lnTo>
                  <a:pt x="0" y="0"/>
                </a:lnTo>
                <a:lnTo>
                  <a:pt x="0" y="8156809"/>
                </a:lnTo>
                <a:lnTo>
                  <a:pt x="20093629" y="8156809"/>
                </a:lnTo>
                <a:lnTo>
                  <a:pt x="20093629" y="0"/>
                </a:lnTo>
                <a:close/>
              </a:path>
            </a:pathLst>
          </a:custGeom>
          <a:solidFill>
            <a:schemeClr val="tx1">
              <a:alpha val="5109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5066" y="4430539"/>
            <a:ext cx="1242034" cy="3311723"/>
          </a:xfrm>
          <a:prstGeom prst="rect">
            <a:avLst/>
          </a:prstGeom>
        </p:spPr>
      </p:pic>
      <p:sp>
        <p:nvSpPr>
          <p:cNvPr id="3" name="object 3"/>
          <p:cNvSpPr txBox="1">
            <a:spLocks noChangeAspect="1"/>
          </p:cNvSpPr>
          <p:nvPr/>
        </p:nvSpPr>
        <p:spPr>
          <a:xfrm>
            <a:off x="2779242" y="5222627"/>
            <a:ext cx="12385376" cy="275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10710"/>
              </a:lnSpc>
              <a:spcBef>
                <a:spcPts val="1370"/>
              </a:spcBef>
            </a:pPr>
            <a:r>
              <a:rPr lang="cs-CZ" sz="9900" b="1" spc="50" dirty="0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Evangelická</a:t>
            </a:r>
            <a:br>
              <a:rPr lang="cs-CZ" sz="9900" b="1" spc="50" dirty="0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</a:br>
            <a:r>
              <a:rPr lang="cs-CZ" sz="9900" b="1" spc="50" dirty="0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teologie</a:t>
            </a:r>
            <a:endParaRPr sz="9900" b="1" dirty="0">
              <a:solidFill>
                <a:schemeClr val="bg1"/>
              </a:solidFill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>
            <a:grpSpLocks noChangeAspect="1"/>
          </p:cNvGrpSpPr>
          <p:nvPr/>
        </p:nvGrpSpPr>
        <p:grpSpPr>
          <a:xfrm>
            <a:off x="16994246" y="8162536"/>
            <a:ext cx="2073259" cy="3146400"/>
            <a:chOff x="16994246" y="8162536"/>
            <a:chExt cx="2073275" cy="3146425"/>
          </a:xfrm>
        </p:grpSpPr>
        <p:sp>
          <p:nvSpPr>
            <p:cNvPr id="8" name="object 8"/>
            <p:cNvSpPr/>
            <p:nvPr/>
          </p:nvSpPr>
          <p:spPr>
            <a:xfrm>
              <a:off x="16994246" y="8162536"/>
              <a:ext cx="2073275" cy="3146425"/>
            </a:xfrm>
            <a:custGeom>
              <a:avLst/>
              <a:gdLst/>
              <a:ahLst/>
              <a:cxnLst/>
              <a:rect l="l" t="t" r="r" b="b"/>
              <a:pathLst>
                <a:path w="2073275" h="3146425">
                  <a:moveTo>
                    <a:pt x="2073235" y="0"/>
                  </a:moveTo>
                  <a:lnTo>
                    <a:pt x="0" y="0"/>
                  </a:lnTo>
                  <a:lnTo>
                    <a:pt x="0" y="3146019"/>
                  </a:lnTo>
                  <a:lnTo>
                    <a:pt x="2073235" y="3146019"/>
                  </a:lnTo>
                  <a:lnTo>
                    <a:pt x="2073235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99267" y="8805944"/>
              <a:ext cx="1084580" cy="523240"/>
            </a:xfrm>
            <a:custGeom>
              <a:avLst/>
              <a:gdLst/>
              <a:ahLst/>
              <a:cxnLst/>
              <a:rect l="l" t="t" r="r" b="b"/>
              <a:pathLst>
                <a:path w="1084580" h="523240">
                  <a:moveTo>
                    <a:pt x="73393" y="317881"/>
                  </a:moveTo>
                  <a:lnTo>
                    <a:pt x="0" y="317881"/>
                  </a:lnTo>
                  <a:lnTo>
                    <a:pt x="76" y="319278"/>
                  </a:lnTo>
                  <a:lnTo>
                    <a:pt x="1358" y="323786"/>
                  </a:lnTo>
                  <a:lnTo>
                    <a:pt x="4343" y="334822"/>
                  </a:lnTo>
                  <a:lnTo>
                    <a:pt x="7327" y="349643"/>
                  </a:lnTo>
                  <a:lnTo>
                    <a:pt x="8686" y="365772"/>
                  </a:lnTo>
                  <a:lnTo>
                    <a:pt x="8686" y="471652"/>
                  </a:lnTo>
                  <a:lnTo>
                    <a:pt x="7327" y="487781"/>
                  </a:lnTo>
                  <a:lnTo>
                    <a:pt x="4343" y="502602"/>
                  </a:lnTo>
                  <a:lnTo>
                    <a:pt x="1358" y="513638"/>
                  </a:lnTo>
                  <a:lnTo>
                    <a:pt x="0" y="518426"/>
                  </a:lnTo>
                  <a:lnTo>
                    <a:pt x="0" y="519544"/>
                  </a:lnTo>
                  <a:lnTo>
                    <a:pt x="73393" y="519544"/>
                  </a:lnTo>
                  <a:lnTo>
                    <a:pt x="73393" y="518426"/>
                  </a:lnTo>
                  <a:lnTo>
                    <a:pt x="72034" y="513638"/>
                  </a:lnTo>
                  <a:lnTo>
                    <a:pt x="69049" y="502602"/>
                  </a:lnTo>
                  <a:lnTo>
                    <a:pt x="66065" y="487781"/>
                  </a:lnTo>
                  <a:lnTo>
                    <a:pt x="64706" y="471652"/>
                  </a:lnTo>
                  <a:lnTo>
                    <a:pt x="64706" y="365772"/>
                  </a:lnTo>
                  <a:lnTo>
                    <a:pt x="66065" y="349643"/>
                  </a:lnTo>
                  <a:lnTo>
                    <a:pt x="69049" y="334822"/>
                  </a:lnTo>
                  <a:lnTo>
                    <a:pt x="72034" y="323786"/>
                  </a:lnTo>
                  <a:lnTo>
                    <a:pt x="73317" y="319278"/>
                  </a:lnTo>
                  <a:lnTo>
                    <a:pt x="73393" y="317881"/>
                  </a:lnTo>
                  <a:close/>
                </a:path>
                <a:path w="1084580" h="523240">
                  <a:moveTo>
                    <a:pt x="204749" y="518426"/>
                  </a:moveTo>
                  <a:lnTo>
                    <a:pt x="201549" y="514223"/>
                  </a:lnTo>
                  <a:lnTo>
                    <a:pt x="193586" y="504774"/>
                  </a:lnTo>
                  <a:lnTo>
                    <a:pt x="183375" y="492277"/>
                  </a:lnTo>
                  <a:lnTo>
                    <a:pt x="173393" y="478929"/>
                  </a:lnTo>
                  <a:lnTo>
                    <a:pt x="114287" y="394347"/>
                  </a:lnTo>
                  <a:lnTo>
                    <a:pt x="158826" y="352894"/>
                  </a:lnTo>
                  <a:lnTo>
                    <a:pt x="170040" y="342722"/>
                  </a:lnTo>
                  <a:lnTo>
                    <a:pt x="180314" y="333667"/>
                  </a:lnTo>
                  <a:lnTo>
                    <a:pt x="189865" y="325831"/>
                  </a:lnTo>
                  <a:lnTo>
                    <a:pt x="198869" y="319278"/>
                  </a:lnTo>
                  <a:lnTo>
                    <a:pt x="198869" y="317881"/>
                  </a:lnTo>
                  <a:lnTo>
                    <a:pt x="132486" y="317881"/>
                  </a:lnTo>
                  <a:lnTo>
                    <a:pt x="132486" y="319557"/>
                  </a:lnTo>
                  <a:lnTo>
                    <a:pt x="133692" y="325196"/>
                  </a:lnTo>
                  <a:lnTo>
                    <a:pt x="134594" y="337591"/>
                  </a:lnTo>
                  <a:lnTo>
                    <a:pt x="131076" y="353707"/>
                  </a:lnTo>
                  <a:lnTo>
                    <a:pt x="119049" y="370535"/>
                  </a:lnTo>
                  <a:lnTo>
                    <a:pt x="68630" y="417042"/>
                  </a:lnTo>
                  <a:lnTo>
                    <a:pt x="66954" y="418426"/>
                  </a:lnTo>
                  <a:lnTo>
                    <a:pt x="67233" y="418998"/>
                  </a:lnTo>
                  <a:lnTo>
                    <a:pt x="68072" y="420382"/>
                  </a:lnTo>
                  <a:lnTo>
                    <a:pt x="105600" y="478091"/>
                  </a:lnTo>
                  <a:lnTo>
                    <a:pt x="112458" y="491972"/>
                  </a:lnTo>
                  <a:lnTo>
                    <a:pt x="116344" y="505117"/>
                  </a:lnTo>
                  <a:lnTo>
                    <a:pt x="118084" y="515112"/>
                  </a:lnTo>
                  <a:lnTo>
                    <a:pt x="118478" y="519544"/>
                  </a:lnTo>
                  <a:lnTo>
                    <a:pt x="204749" y="519544"/>
                  </a:lnTo>
                  <a:lnTo>
                    <a:pt x="204749" y="518426"/>
                  </a:lnTo>
                  <a:close/>
                </a:path>
                <a:path w="1084580" h="523240">
                  <a:moveTo>
                    <a:pt x="358190" y="215950"/>
                  </a:moveTo>
                  <a:lnTo>
                    <a:pt x="353847" y="200126"/>
                  </a:lnTo>
                  <a:lnTo>
                    <a:pt x="350862" y="185305"/>
                  </a:lnTo>
                  <a:lnTo>
                    <a:pt x="349504" y="169176"/>
                  </a:lnTo>
                  <a:lnTo>
                    <a:pt x="349504" y="119037"/>
                  </a:lnTo>
                  <a:lnTo>
                    <a:pt x="345909" y="99237"/>
                  </a:lnTo>
                  <a:lnTo>
                    <a:pt x="336029" y="84658"/>
                  </a:lnTo>
                  <a:lnTo>
                    <a:pt x="321259" y="75628"/>
                  </a:lnTo>
                  <a:lnTo>
                    <a:pt x="303009" y="72542"/>
                  </a:lnTo>
                  <a:lnTo>
                    <a:pt x="287464" y="74752"/>
                  </a:lnTo>
                  <a:lnTo>
                    <a:pt x="274828" y="80556"/>
                  </a:lnTo>
                  <a:lnTo>
                    <a:pt x="265087" y="88722"/>
                  </a:lnTo>
                  <a:lnTo>
                    <a:pt x="258203" y="98031"/>
                  </a:lnTo>
                  <a:lnTo>
                    <a:pt x="258203" y="74218"/>
                  </a:lnTo>
                  <a:lnTo>
                    <a:pt x="196862" y="74218"/>
                  </a:lnTo>
                  <a:lnTo>
                    <a:pt x="196862" y="75349"/>
                  </a:lnTo>
                  <a:lnTo>
                    <a:pt x="201206" y="91173"/>
                  </a:lnTo>
                  <a:lnTo>
                    <a:pt x="204190" y="105981"/>
                  </a:lnTo>
                  <a:lnTo>
                    <a:pt x="205549" y="122123"/>
                  </a:lnTo>
                  <a:lnTo>
                    <a:pt x="205549" y="169176"/>
                  </a:lnTo>
                  <a:lnTo>
                    <a:pt x="204190" y="185305"/>
                  </a:lnTo>
                  <a:lnTo>
                    <a:pt x="201206" y="200126"/>
                  </a:lnTo>
                  <a:lnTo>
                    <a:pt x="196862" y="215950"/>
                  </a:lnTo>
                  <a:lnTo>
                    <a:pt x="196862" y="217068"/>
                  </a:lnTo>
                  <a:lnTo>
                    <a:pt x="266877" y="217068"/>
                  </a:lnTo>
                  <a:lnTo>
                    <a:pt x="266877" y="215950"/>
                  </a:lnTo>
                  <a:lnTo>
                    <a:pt x="262547" y="200126"/>
                  </a:lnTo>
                  <a:lnTo>
                    <a:pt x="259562" y="185305"/>
                  </a:lnTo>
                  <a:lnTo>
                    <a:pt x="258203" y="169176"/>
                  </a:lnTo>
                  <a:lnTo>
                    <a:pt x="258203" y="108673"/>
                  </a:lnTo>
                  <a:lnTo>
                    <a:pt x="263804" y="106146"/>
                  </a:lnTo>
                  <a:lnTo>
                    <a:pt x="270243" y="104190"/>
                  </a:lnTo>
                  <a:lnTo>
                    <a:pt x="276682" y="104470"/>
                  </a:lnTo>
                  <a:lnTo>
                    <a:pt x="284200" y="105714"/>
                  </a:lnTo>
                  <a:lnTo>
                    <a:pt x="290652" y="109435"/>
                  </a:lnTo>
                  <a:lnTo>
                    <a:pt x="295160" y="116205"/>
                  </a:lnTo>
                  <a:lnTo>
                    <a:pt x="296849" y="126606"/>
                  </a:lnTo>
                  <a:lnTo>
                    <a:pt x="296849" y="169176"/>
                  </a:lnTo>
                  <a:lnTo>
                    <a:pt x="295490" y="185305"/>
                  </a:lnTo>
                  <a:lnTo>
                    <a:pt x="292506" y="200126"/>
                  </a:lnTo>
                  <a:lnTo>
                    <a:pt x="288163" y="215950"/>
                  </a:lnTo>
                  <a:lnTo>
                    <a:pt x="288163" y="217068"/>
                  </a:lnTo>
                  <a:lnTo>
                    <a:pt x="358190" y="217068"/>
                  </a:lnTo>
                  <a:lnTo>
                    <a:pt x="358190" y="215950"/>
                  </a:lnTo>
                  <a:close/>
                </a:path>
                <a:path w="1084580" h="523240">
                  <a:moveTo>
                    <a:pt x="368300" y="492937"/>
                  </a:moveTo>
                  <a:lnTo>
                    <a:pt x="367474" y="492099"/>
                  </a:lnTo>
                  <a:lnTo>
                    <a:pt x="358571" y="494792"/>
                  </a:lnTo>
                  <a:lnTo>
                    <a:pt x="357162" y="494055"/>
                  </a:lnTo>
                  <a:lnTo>
                    <a:pt x="353187" y="491998"/>
                  </a:lnTo>
                  <a:lnTo>
                    <a:pt x="350532" y="484416"/>
                  </a:lnTo>
                  <a:lnTo>
                    <a:pt x="349821" y="472770"/>
                  </a:lnTo>
                  <a:lnTo>
                    <a:pt x="349821" y="444207"/>
                  </a:lnTo>
                  <a:lnTo>
                    <a:pt x="349821" y="435800"/>
                  </a:lnTo>
                  <a:lnTo>
                    <a:pt x="349821" y="424599"/>
                  </a:lnTo>
                  <a:lnTo>
                    <a:pt x="347027" y="405384"/>
                  </a:lnTo>
                  <a:lnTo>
                    <a:pt x="337743" y="389623"/>
                  </a:lnTo>
                  <a:lnTo>
                    <a:pt x="336791" y="389026"/>
                  </a:lnTo>
                  <a:lnTo>
                    <a:pt x="320636" y="378955"/>
                  </a:lnTo>
                  <a:lnTo>
                    <a:pt x="298005" y="375577"/>
                  </a:lnTo>
                  <a:lnTo>
                    <a:pt x="298005" y="490410"/>
                  </a:lnTo>
                  <a:lnTo>
                    <a:pt x="294652" y="492937"/>
                  </a:lnTo>
                  <a:lnTo>
                    <a:pt x="291274" y="494055"/>
                  </a:lnTo>
                  <a:lnTo>
                    <a:pt x="287362" y="494055"/>
                  </a:lnTo>
                  <a:lnTo>
                    <a:pt x="278282" y="492036"/>
                  </a:lnTo>
                  <a:lnTo>
                    <a:pt x="271716" y="486460"/>
                  </a:lnTo>
                  <a:lnTo>
                    <a:pt x="267703" y="478104"/>
                  </a:lnTo>
                  <a:lnTo>
                    <a:pt x="266357" y="467728"/>
                  </a:lnTo>
                  <a:lnTo>
                    <a:pt x="267576" y="458381"/>
                  </a:lnTo>
                  <a:lnTo>
                    <a:pt x="271462" y="450926"/>
                  </a:lnTo>
                  <a:lnTo>
                    <a:pt x="278409" y="445998"/>
                  </a:lnTo>
                  <a:lnTo>
                    <a:pt x="288759" y="444207"/>
                  </a:lnTo>
                  <a:lnTo>
                    <a:pt x="291566" y="444207"/>
                  </a:lnTo>
                  <a:lnTo>
                    <a:pt x="294360" y="444474"/>
                  </a:lnTo>
                  <a:lnTo>
                    <a:pt x="297167" y="445312"/>
                  </a:lnTo>
                  <a:lnTo>
                    <a:pt x="297180" y="484416"/>
                  </a:lnTo>
                  <a:lnTo>
                    <a:pt x="297459" y="487337"/>
                  </a:lnTo>
                  <a:lnTo>
                    <a:pt x="298005" y="490410"/>
                  </a:lnTo>
                  <a:lnTo>
                    <a:pt x="298005" y="375577"/>
                  </a:lnTo>
                  <a:lnTo>
                    <a:pt x="294360" y="375031"/>
                  </a:lnTo>
                  <a:lnTo>
                    <a:pt x="280860" y="375602"/>
                  </a:lnTo>
                  <a:lnTo>
                    <a:pt x="264045" y="377367"/>
                  </a:lnTo>
                  <a:lnTo>
                    <a:pt x="244817" y="380339"/>
                  </a:lnTo>
                  <a:lnTo>
                    <a:pt x="224066" y="384543"/>
                  </a:lnTo>
                  <a:lnTo>
                    <a:pt x="224066" y="428790"/>
                  </a:lnTo>
                  <a:lnTo>
                    <a:pt x="225463" y="428790"/>
                  </a:lnTo>
                  <a:lnTo>
                    <a:pt x="233502" y="422579"/>
                  </a:lnTo>
                  <a:lnTo>
                    <a:pt x="252349" y="408914"/>
                  </a:lnTo>
                  <a:lnTo>
                    <a:pt x="274142" y="395236"/>
                  </a:lnTo>
                  <a:lnTo>
                    <a:pt x="291007" y="389026"/>
                  </a:lnTo>
                  <a:lnTo>
                    <a:pt x="294563" y="391248"/>
                  </a:lnTo>
                  <a:lnTo>
                    <a:pt x="296392" y="397573"/>
                  </a:lnTo>
                  <a:lnTo>
                    <a:pt x="297065" y="407454"/>
                  </a:lnTo>
                  <a:lnTo>
                    <a:pt x="297167" y="435800"/>
                  </a:lnTo>
                  <a:lnTo>
                    <a:pt x="288671" y="432943"/>
                  </a:lnTo>
                  <a:lnTo>
                    <a:pt x="280009" y="431038"/>
                  </a:lnTo>
                  <a:lnTo>
                    <a:pt x="271881" y="429971"/>
                  </a:lnTo>
                  <a:lnTo>
                    <a:pt x="264960" y="429641"/>
                  </a:lnTo>
                  <a:lnTo>
                    <a:pt x="244817" y="432892"/>
                  </a:lnTo>
                  <a:lnTo>
                    <a:pt x="227838" y="442175"/>
                  </a:lnTo>
                  <a:lnTo>
                    <a:pt x="216115" y="456819"/>
                  </a:lnTo>
                  <a:lnTo>
                    <a:pt x="211747" y="476135"/>
                  </a:lnTo>
                  <a:lnTo>
                    <a:pt x="214579" y="492569"/>
                  </a:lnTo>
                  <a:lnTo>
                    <a:pt x="223088" y="507441"/>
                  </a:lnTo>
                  <a:lnTo>
                    <a:pt x="237261" y="518198"/>
                  </a:lnTo>
                  <a:lnTo>
                    <a:pt x="257111" y="522351"/>
                  </a:lnTo>
                  <a:lnTo>
                    <a:pt x="272630" y="520077"/>
                  </a:lnTo>
                  <a:lnTo>
                    <a:pt x="284810" y="514261"/>
                  </a:lnTo>
                  <a:lnTo>
                    <a:pt x="293789" y="506399"/>
                  </a:lnTo>
                  <a:lnTo>
                    <a:pt x="299681" y="497979"/>
                  </a:lnTo>
                  <a:lnTo>
                    <a:pt x="304596" y="508406"/>
                  </a:lnTo>
                  <a:lnTo>
                    <a:pt x="312039" y="516051"/>
                  </a:lnTo>
                  <a:lnTo>
                    <a:pt x="321856" y="520750"/>
                  </a:lnTo>
                  <a:lnTo>
                    <a:pt x="333857" y="522351"/>
                  </a:lnTo>
                  <a:lnTo>
                    <a:pt x="348068" y="520039"/>
                  </a:lnTo>
                  <a:lnTo>
                    <a:pt x="358648" y="513740"/>
                  </a:lnTo>
                  <a:lnTo>
                    <a:pt x="365442" y="504393"/>
                  </a:lnTo>
                  <a:lnTo>
                    <a:pt x="367042" y="497979"/>
                  </a:lnTo>
                  <a:lnTo>
                    <a:pt x="367842" y="494792"/>
                  </a:lnTo>
                  <a:lnTo>
                    <a:pt x="368300" y="492937"/>
                  </a:lnTo>
                  <a:close/>
                </a:path>
                <a:path w="1084580" h="523240">
                  <a:moveTo>
                    <a:pt x="448386" y="31089"/>
                  </a:moveTo>
                  <a:lnTo>
                    <a:pt x="445884" y="18910"/>
                  </a:lnTo>
                  <a:lnTo>
                    <a:pt x="439077" y="9029"/>
                  </a:lnTo>
                  <a:lnTo>
                    <a:pt x="429018" y="2413"/>
                  </a:lnTo>
                  <a:lnTo>
                    <a:pt x="416750" y="0"/>
                  </a:lnTo>
                  <a:lnTo>
                    <a:pt x="404469" y="2413"/>
                  </a:lnTo>
                  <a:lnTo>
                    <a:pt x="394411" y="9029"/>
                  </a:lnTo>
                  <a:lnTo>
                    <a:pt x="387604" y="18910"/>
                  </a:lnTo>
                  <a:lnTo>
                    <a:pt x="385089" y="31089"/>
                  </a:lnTo>
                  <a:lnTo>
                    <a:pt x="387680" y="43268"/>
                  </a:lnTo>
                  <a:lnTo>
                    <a:pt x="394614" y="53136"/>
                  </a:lnTo>
                  <a:lnTo>
                    <a:pt x="404710" y="59753"/>
                  </a:lnTo>
                  <a:lnTo>
                    <a:pt x="416750" y="62179"/>
                  </a:lnTo>
                  <a:lnTo>
                    <a:pt x="428891" y="59753"/>
                  </a:lnTo>
                  <a:lnTo>
                    <a:pt x="438975" y="53136"/>
                  </a:lnTo>
                  <a:lnTo>
                    <a:pt x="445846" y="43268"/>
                  </a:lnTo>
                  <a:lnTo>
                    <a:pt x="448386" y="31089"/>
                  </a:lnTo>
                  <a:close/>
                </a:path>
                <a:path w="1084580" h="523240">
                  <a:moveTo>
                    <a:pt x="454279" y="215950"/>
                  </a:moveTo>
                  <a:lnTo>
                    <a:pt x="452920" y="211162"/>
                  </a:lnTo>
                  <a:lnTo>
                    <a:pt x="449935" y="200126"/>
                  </a:lnTo>
                  <a:lnTo>
                    <a:pt x="446951" y="185305"/>
                  </a:lnTo>
                  <a:lnTo>
                    <a:pt x="445592" y="169176"/>
                  </a:lnTo>
                  <a:lnTo>
                    <a:pt x="445592" y="74218"/>
                  </a:lnTo>
                  <a:lnTo>
                    <a:pt x="384251" y="74218"/>
                  </a:lnTo>
                  <a:lnTo>
                    <a:pt x="384251" y="75349"/>
                  </a:lnTo>
                  <a:lnTo>
                    <a:pt x="385610" y="80124"/>
                  </a:lnTo>
                  <a:lnTo>
                    <a:pt x="388594" y="91173"/>
                  </a:lnTo>
                  <a:lnTo>
                    <a:pt x="391579" y="105981"/>
                  </a:lnTo>
                  <a:lnTo>
                    <a:pt x="392938" y="122123"/>
                  </a:lnTo>
                  <a:lnTo>
                    <a:pt x="392938" y="169176"/>
                  </a:lnTo>
                  <a:lnTo>
                    <a:pt x="391579" y="185305"/>
                  </a:lnTo>
                  <a:lnTo>
                    <a:pt x="388594" y="200126"/>
                  </a:lnTo>
                  <a:lnTo>
                    <a:pt x="385610" y="211162"/>
                  </a:lnTo>
                  <a:lnTo>
                    <a:pt x="384251" y="215950"/>
                  </a:lnTo>
                  <a:lnTo>
                    <a:pt x="384251" y="217068"/>
                  </a:lnTo>
                  <a:lnTo>
                    <a:pt x="454279" y="217068"/>
                  </a:lnTo>
                  <a:lnTo>
                    <a:pt x="454279" y="215950"/>
                  </a:lnTo>
                  <a:close/>
                </a:path>
                <a:path w="1084580" h="523240">
                  <a:moveTo>
                    <a:pt x="503008" y="376135"/>
                  </a:moveTo>
                  <a:lnTo>
                    <a:pt x="480745" y="373202"/>
                  </a:lnTo>
                  <a:lnTo>
                    <a:pt x="463791" y="379082"/>
                  </a:lnTo>
                  <a:lnTo>
                    <a:pt x="451243" y="391274"/>
                  </a:lnTo>
                  <a:lnTo>
                    <a:pt x="442226" y="407238"/>
                  </a:lnTo>
                  <a:lnTo>
                    <a:pt x="442226" y="376707"/>
                  </a:lnTo>
                  <a:lnTo>
                    <a:pt x="380885" y="376707"/>
                  </a:lnTo>
                  <a:lnTo>
                    <a:pt x="380885" y="377825"/>
                  </a:lnTo>
                  <a:lnTo>
                    <a:pt x="385229" y="393649"/>
                  </a:lnTo>
                  <a:lnTo>
                    <a:pt x="388213" y="408470"/>
                  </a:lnTo>
                  <a:lnTo>
                    <a:pt x="389559" y="424599"/>
                  </a:lnTo>
                  <a:lnTo>
                    <a:pt x="389559" y="471652"/>
                  </a:lnTo>
                  <a:lnTo>
                    <a:pt x="388213" y="487781"/>
                  </a:lnTo>
                  <a:lnTo>
                    <a:pt x="385229" y="502602"/>
                  </a:lnTo>
                  <a:lnTo>
                    <a:pt x="380885" y="518426"/>
                  </a:lnTo>
                  <a:lnTo>
                    <a:pt x="380885" y="519544"/>
                  </a:lnTo>
                  <a:lnTo>
                    <a:pt x="450900" y="519544"/>
                  </a:lnTo>
                  <a:lnTo>
                    <a:pt x="450900" y="518426"/>
                  </a:lnTo>
                  <a:lnTo>
                    <a:pt x="446557" y="502602"/>
                  </a:lnTo>
                  <a:lnTo>
                    <a:pt x="443572" y="487781"/>
                  </a:lnTo>
                  <a:lnTo>
                    <a:pt x="442226" y="471652"/>
                  </a:lnTo>
                  <a:lnTo>
                    <a:pt x="442226" y="414515"/>
                  </a:lnTo>
                  <a:lnTo>
                    <a:pt x="457428" y="410921"/>
                  </a:lnTo>
                  <a:lnTo>
                    <a:pt x="471284" y="414134"/>
                  </a:lnTo>
                  <a:lnTo>
                    <a:pt x="483336" y="421805"/>
                  </a:lnTo>
                  <a:lnTo>
                    <a:pt x="493191" y="431596"/>
                  </a:lnTo>
                  <a:lnTo>
                    <a:pt x="494601" y="431596"/>
                  </a:lnTo>
                  <a:lnTo>
                    <a:pt x="503008" y="376135"/>
                  </a:lnTo>
                  <a:close/>
                </a:path>
                <a:path w="1084580" h="523240">
                  <a:moveTo>
                    <a:pt x="585050" y="518426"/>
                  </a:moveTo>
                  <a:lnTo>
                    <a:pt x="580707" y="502602"/>
                  </a:lnTo>
                  <a:lnTo>
                    <a:pt x="577723" y="487781"/>
                  </a:lnTo>
                  <a:lnTo>
                    <a:pt x="576364" y="471652"/>
                  </a:lnTo>
                  <a:lnTo>
                    <a:pt x="576364" y="309486"/>
                  </a:lnTo>
                  <a:lnTo>
                    <a:pt x="522871" y="315087"/>
                  </a:lnTo>
                  <a:lnTo>
                    <a:pt x="514184" y="316204"/>
                  </a:lnTo>
                  <a:lnTo>
                    <a:pt x="519087" y="332587"/>
                  </a:lnTo>
                  <a:lnTo>
                    <a:pt x="522262" y="347014"/>
                  </a:lnTo>
                  <a:lnTo>
                    <a:pt x="523709" y="362978"/>
                  </a:lnTo>
                  <a:lnTo>
                    <a:pt x="523709" y="471652"/>
                  </a:lnTo>
                  <a:lnTo>
                    <a:pt x="522351" y="487781"/>
                  </a:lnTo>
                  <a:lnTo>
                    <a:pt x="519366" y="502602"/>
                  </a:lnTo>
                  <a:lnTo>
                    <a:pt x="515035" y="518426"/>
                  </a:lnTo>
                  <a:lnTo>
                    <a:pt x="515035" y="519544"/>
                  </a:lnTo>
                  <a:lnTo>
                    <a:pt x="585050" y="519544"/>
                  </a:lnTo>
                  <a:lnTo>
                    <a:pt x="585050" y="518426"/>
                  </a:lnTo>
                  <a:close/>
                </a:path>
                <a:path w="1084580" h="523240">
                  <a:moveTo>
                    <a:pt x="756462" y="447840"/>
                  </a:moveTo>
                  <a:lnTo>
                    <a:pt x="750011" y="414845"/>
                  </a:lnTo>
                  <a:lnTo>
                    <a:pt x="732751" y="392214"/>
                  </a:lnTo>
                  <a:lnTo>
                    <a:pt x="724001" y="387629"/>
                  </a:lnTo>
                  <a:lnTo>
                    <a:pt x="707898" y="379183"/>
                  </a:lnTo>
                  <a:lnTo>
                    <a:pt x="697649" y="377736"/>
                  </a:lnTo>
                  <a:lnTo>
                    <a:pt x="697649" y="447840"/>
                  </a:lnTo>
                  <a:lnTo>
                    <a:pt x="696988" y="469265"/>
                  </a:lnTo>
                  <a:lnTo>
                    <a:pt x="694321" y="489331"/>
                  </a:lnTo>
                  <a:lnTo>
                    <a:pt x="688543" y="504215"/>
                  </a:lnTo>
                  <a:lnTo>
                    <a:pt x="678599" y="510032"/>
                  </a:lnTo>
                  <a:lnTo>
                    <a:pt x="668578" y="504215"/>
                  </a:lnTo>
                  <a:lnTo>
                    <a:pt x="662914" y="489331"/>
                  </a:lnTo>
                  <a:lnTo>
                    <a:pt x="660400" y="469265"/>
                  </a:lnTo>
                  <a:lnTo>
                    <a:pt x="659841" y="447840"/>
                  </a:lnTo>
                  <a:lnTo>
                    <a:pt x="660412" y="426732"/>
                  </a:lnTo>
                  <a:lnTo>
                    <a:pt x="662914" y="407441"/>
                  </a:lnTo>
                  <a:lnTo>
                    <a:pt x="668578" y="393179"/>
                  </a:lnTo>
                  <a:lnTo>
                    <a:pt x="678599" y="387629"/>
                  </a:lnTo>
                  <a:lnTo>
                    <a:pt x="688543" y="393128"/>
                  </a:lnTo>
                  <a:lnTo>
                    <a:pt x="694321" y="407339"/>
                  </a:lnTo>
                  <a:lnTo>
                    <a:pt x="697001" y="426859"/>
                  </a:lnTo>
                  <a:lnTo>
                    <a:pt x="697649" y="447840"/>
                  </a:lnTo>
                  <a:lnTo>
                    <a:pt x="697649" y="377736"/>
                  </a:lnTo>
                  <a:lnTo>
                    <a:pt x="649224" y="379145"/>
                  </a:lnTo>
                  <a:lnTo>
                    <a:pt x="607377" y="414718"/>
                  </a:lnTo>
                  <a:lnTo>
                    <a:pt x="601014" y="447840"/>
                  </a:lnTo>
                  <a:lnTo>
                    <a:pt x="607377" y="481317"/>
                  </a:lnTo>
                  <a:lnTo>
                    <a:pt x="624471" y="504698"/>
                  </a:lnTo>
                  <a:lnTo>
                    <a:pt x="649224" y="518426"/>
                  </a:lnTo>
                  <a:lnTo>
                    <a:pt x="678599" y="522909"/>
                  </a:lnTo>
                  <a:lnTo>
                    <a:pt x="707898" y="518426"/>
                  </a:lnTo>
                  <a:lnTo>
                    <a:pt x="723112" y="510032"/>
                  </a:lnTo>
                  <a:lnTo>
                    <a:pt x="732751" y="504698"/>
                  </a:lnTo>
                  <a:lnTo>
                    <a:pt x="750011" y="481317"/>
                  </a:lnTo>
                  <a:lnTo>
                    <a:pt x="756462" y="447840"/>
                  </a:lnTo>
                  <a:close/>
                </a:path>
                <a:path w="1084580" h="523240">
                  <a:moveTo>
                    <a:pt x="775233" y="143967"/>
                  </a:moveTo>
                  <a:lnTo>
                    <a:pt x="774280" y="136677"/>
                  </a:lnTo>
                  <a:lnTo>
                    <a:pt x="771994" y="119100"/>
                  </a:lnTo>
                  <a:lnTo>
                    <a:pt x="760882" y="96075"/>
                  </a:lnTo>
                  <a:lnTo>
                    <a:pt x="747623" y="85420"/>
                  </a:lnTo>
                  <a:lnTo>
                    <a:pt x="739787" y="79133"/>
                  </a:lnTo>
                  <a:lnTo>
                    <a:pt x="723696" y="75946"/>
                  </a:lnTo>
                  <a:lnTo>
                    <a:pt x="723696" y="125476"/>
                  </a:lnTo>
                  <a:lnTo>
                    <a:pt x="688124" y="136677"/>
                  </a:lnTo>
                  <a:lnTo>
                    <a:pt x="687565" y="129400"/>
                  </a:lnTo>
                  <a:lnTo>
                    <a:pt x="687578" y="125476"/>
                  </a:lnTo>
                  <a:lnTo>
                    <a:pt x="688009" y="112128"/>
                  </a:lnTo>
                  <a:lnTo>
                    <a:pt x="690473" y="99085"/>
                  </a:lnTo>
                  <a:lnTo>
                    <a:pt x="696036" y="89281"/>
                  </a:lnTo>
                  <a:lnTo>
                    <a:pt x="705764" y="85420"/>
                  </a:lnTo>
                  <a:lnTo>
                    <a:pt x="715543" y="89319"/>
                  </a:lnTo>
                  <a:lnTo>
                    <a:pt x="720928" y="99148"/>
                  </a:lnTo>
                  <a:lnTo>
                    <a:pt x="723226" y="112128"/>
                  </a:lnTo>
                  <a:lnTo>
                    <a:pt x="723696" y="125476"/>
                  </a:lnTo>
                  <a:lnTo>
                    <a:pt x="723696" y="75946"/>
                  </a:lnTo>
                  <a:lnTo>
                    <a:pt x="675678" y="77431"/>
                  </a:lnTo>
                  <a:lnTo>
                    <a:pt x="635990" y="114846"/>
                  </a:lnTo>
                  <a:lnTo>
                    <a:pt x="630428" y="146202"/>
                  </a:lnTo>
                  <a:lnTo>
                    <a:pt x="637247" y="179920"/>
                  </a:lnTo>
                  <a:lnTo>
                    <a:pt x="654799" y="202958"/>
                  </a:lnTo>
                  <a:lnTo>
                    <a:pt x="678878" y="216204"/>
                  </a:lnTo>
                  <a:lnTo>
                    <a:pt x="705205" y="220433"/>
                  </a:lnTo>
                  <a:lnTo>
                    <a:pt x="731266" y="215861"/>
                  </a:lnTo>
                  <a:lnTo>
                    <a:pt x="751039" y="204470"/>
                  </a:lnTo>
                  <a:lnTo>
                    <a:pt x="764565" y="189712"/>
                  </a:lnTo>
                  <a:lnTo>
                    <a:pt x="766140" y="186537"/>
                  </a:lnTo>
                  <a:lnTo>
                    <a:pt x="771867" y="175056"/>
                  </a:lnTo>
                  <a:lnTo>
                    <a:pt x="770763" y="174218"/>
                  </a:lnTo>
                  <a:lnTo>
                    <a:pt x="759523" y="179920"/>
                  </a:lnTo>
                  <a:lnTo>
                    <a:pt x="749325" y="183743"/>
                  </a:lnTo>
                  <a:lnTo>
                    <a:pt x="739559" y="185877"/>
                  </a:lnTo>
                  <a:lnTo>
                    <a:pt x="729576" y="186537"/>
                  </a:lnTo>
                  <a:lnTo>
                    <a:pt x="712597" y="183438"/>
                  </a:lnTo>
                  <a:lnTo>
                    <a:pt x="700659" y="174713"/>
                  </a:lnTo>
                  <a:lnTo>
                    <a:pt x="693026" y="161251"/>
                  </a:lnTo>
                  <a:lnTo>
                    <a:pt x="688975" y="143967"/>
                  </a:lnTo>
                  <a:lnTo>
                    <a:pt x="775233" y="143967"/>
                  </a:lnTo>
                  <a:close/>
                </a:path>
                <a:path w="1084580" h="523240">
                  <a:moveTo>
                    <a:pt x="915543" y="73660"/>
                  </a:moveTo>
                  <a:lnTo>
                    <a:pt x="893292" y="70726"/>
                  </a:lnTo>
                  <a:lnTo>
                    <a:pt x="876338" y="76606"/>
                  </a:lnTo>
                  <a:lnTo>
                    <a:pt x="863790" y="88785"/>
                  </a:lnTo>
                  <a:lnTo>
                    <a:pt x="854773" y="104749"/>
                  </a:lnTo>
                  <a:lnTo>
                    <a:pt x="854773" y="74231"/>
                  </a:lnTo>
                  <a:lnTo>
                    <a:pt x="793419" y="74231"/>
                  </a:lnTo>
                  <a:lnTo>
                    <a:pt x="793419" y="75349"/>
                  </a:lnTo>
                  <a:lnTo>
                    <a:pt x="797763" y="91173"/>
                  </a:lnTo>
                  <a:lnTo>
                    <a:pt x="800747" y="105981"/>
                  </a:lnTo>
                  <a:lnTo>
                    <a:pt x="802106" y="122123"/>
                  </a:lnTo>
                  <a:lnTo>
                    <a:pt x="802106" y="169176"/>
                  </a:lnTo>
                  <a:lnTo>
                    <a:pt x="800747" y="185305"/>
                  </a:lnTo>
                  <a:lnTo>
                    <a:pt x="797763" y="200126"/>
                  </a:lnTo>
                  <a:lnTo>
                    <a:pt x="793419" y="215950"/>
                  </a:lnTo>
                  <a:lnTo>
                    <a:pt x="793419" y="217068"/>
                  </a:lnTo>
                  <a:lnTo>
                    <a:pt x="863447" y="217068"/>
                  </a:lnTo>
                  <a:lnTo>
                    <a:pt x="863447" y="215950"/>
                  </a:lnTo>
                  <a:lnTo>
                    <a:pt x="859104" y="200126"/>
                  </a:lnTo>
                  <a:lnTo>
                    <a:pt x="856119" y="185305"/>
                  </a:lnTo>
                  <a:lnTo>
                    <a:pt x="854773" y="169176"/>
                  </a:lnTo>
                  <a:lnTo>
                    <a:pt x="854773" y="112039"/>
                  </a:lnTo>
                  <a:lnTo>
                    <a:pt x="869975" y="108445"/>
                  </a:lnTo>
                  <a:lnTo>
                    <a:pt x="883831" y="111645"/>
                  </a:lnTo>
                  <a:lnTo>
                    <a:pt x="895896" y="119316"/>
                  </a:lnTo>
                  <a:lnTo>
                    <a:pt x="905751" y="129120"/>
                  </a:lnTo>
                  <a:lnTo>
                    <a:pt x="907148" y="129120"/>
                  </a:lnTo>
                  <a:lnTo>
                    <a:pt x="915543" y="73660"/>
                  </a:lnTo>
                  <a:close/>
                </a:path>
                <a:path w="1084580" h="523240">
                  <a:moveTo>
                    <a:pt x="924496" y="376707"/>
                  </a:moveTo>
                  <a:lnTo>
                    <a:pt x="881087" y="376707"/>
                  </a:lnTo>
                  <a:lnTo>
                    <a:pt x="881087" y="377825"/>
                  </a:lnTo>
                  <a:lnTo>
                    <a:pt x="882675" y="381825"/>
                  </a:lnTo>
                  <a:lnTo>
                    <a:pt x="885634" y="391121"/>
                  </a:lnTo>
                  <a:lnTo>
                    <a:pt x="887234" y="403580"/>
                  </a:lnTo>
                  <a:lnTo>
                    <a:pt x="884732" y="417042"/>
                  </a:lnTo>
                  <a:lnTo>
                    <a:pt x="862888" y="469976"/>
                  </a:lnTo>
                  <a:lnTo>
                    <a:pt x="839063" y="416750"/>
                  </a:lnTo>
                  <a:lnTo>
                    <a:pt x="836193" y="403352"/>
                  </a:lnTo>
                  <a:lnTo>
                    <a:pt x="837526" y="390982"/>
                  </a:lnTo>
                  <a:lnTo>
                    <a:pt x="840333" y="381774"/>
                  </a:lnTo>
                  <a:lnTo>
                    <a:pt x="841870" y="377825"/>
                  </a:lnTo>
                  <a:lnTo>
                    <a:pt x="841870" y="376707"/>
                  </a:lnTo>
                  <a:lnTo>
                    <a:pt x="758685" y="376707"/>
                  </a:lnTo>
                  <a:lnTo>
                    <a:pt x="758685" y="377545"/>
                  </a:lnTo>
                  <a:lnTo>
                    <a:pt x="761263" y="382079"/>
                  </a:lnTo>
                  <a:lnTo>
                    <a:pt x="767613" y="392455"/>
                  </a:lnTo>
                  <a:lnTo>
                    <a:pt x="775589" y="406298"/>
                  </a:lnTo>
                  <a:lnTo>
                    <a:pt x="783056" y="421233"/>
                  </a:lnTo>
                  <a:lnTo>
                    <a:pt x="827303" y="519544"/>
                  </a:lnTo>
                  <a:lnTo>
                    <a:pt x="859510" y="519544"/>
                  </a:lnTo>
                  <a:lnTo>
                    <a:pt x="900976" y="421513"/>
                  </a:lnTo>
                  <a:lnTo>
                    <a:pt x="908075" y="406577"/>
                  </a:lnTo>
                  <a:lnTo>
                    <a:pt x="915784" y="392734"/>
                  </a:lnTo>
                  <a:lnTo>
                    <a:pt x="921969" y="382371"/>
                  </a:lnTo>
                  <a:lnTo>
                    <a:pt x="924496" y="377825"/>
                  </a:lnTo>
                  <a:lnTo>
                    <a:pt x="924496" y="376707"/>
                  </a:lnTo>
                  <a:close/>
                </a:path>
                <a:path w="1084580" h="523240">
                  <a:moveTo>
                    <a:pt x="1073340" y="74218"/>
                  </a:moveTo>
                  <a:lnTo>
                    <a:pt x="935253" y="74218"/>
                  </a:lnTo>
                  <a:lnTo>
                    <a:pt x="935253" y="126326"/>
                  </a:lnTo>
                  <a:lnTo>
                    <a:pt x="936650" y="126326"/>
                  </a:lnTo>
                  <a:lnTo>
                    <a:pt x="942403" y="120243"/>
                  </a:lnTo>
                  <a:lnTo>
                    <a:pt x="955624" y="106857"/>
                  </a:lnTo>
                  <a:lnTo>
                    <a:pt x="973353" y="93472"/>
                  </a:lnTo>
                  <a:lnTo>
                    <a:pt x="992670" y="87376"/>
                  </a:lnTo>
                  <a:lnTo>
                    <a:pt x="1002182" y="87376"/>
                  </a:lnTo>
                  <a:lnTo>
                    <a:pt x="931049" y="217068"/>
                  </a:lnTo>
                  <a:lnTo>
                    <a:pt x="1067168" y="217068"/>
                  </a:lnTo>
                  <a:lnTo>
                    <a:pt x="1067168" y="164693"/>
                  </a:lnTo>
                  <a:lnTo>
                    <a:pt x="1065771" y="164693"/>
                  </a:lnTo>
                  <a:lnTo>
                    <a:pt x="1060005" y="170815"/>
                  </a:lnTo>
                  <a:lnTo>
                    <a:pt x="1046784" y="184289"/>
                  </a:lnTo>
                  <a:lnTo>
                    <a:pt x="1029055" y="197777"/>
                  </a:lnTo>
                  <a:lnTo>
                    <a:pt x="1009751" y="203898"/>
                  </a:lnTo>
                  <a:lnTo>
                    <a:pt x="1002182" y="203898"/>
                  </a:lnTo>
                  <a:lnTo>
                    <a:pt x="1073340" y="74218"/>
                  </a:lnTo>
                  <a:close/>
                </a:path>
                <a:path w="1084580" h="523240">
                  <a:moveTo>
                    <a:pt x="1084414" y="492937"/>
                  </a:moveTo>
                  <a:lnTo>
                    <a:pt x="1083576" y="492099"/>
                  </a:lnTo>
                  <a:lnTo>
                    <a:pt x="1074674" y="494792"/>
                  </a:lnTo>
                  <a:lnTo>
                    <a:pt x="1073264" y="494055"/>
                  </a:lnTo>
                  <a:lnTo>
                    <a:pt x="1069301" y="491998"/>
                  </a:lnTo>
                  <a:lnTo>
                    <a:pt x="1066647" y="484416"/>
                  </a:lnTo>
                  <a:lnTo>
                    <a:pt x="1065936" y="472770"/>
                  </a:lnTo>
                  <a:lnTo>
                    <a:pt x="1065936" y="444207"/>
                  </a:lnTo>
                  <a:lnTo>
                    <a:pt x="1065936" y="435800"/>
                  </a:lnTo>
                  <a:lnTo>
                    <a:pt x="1065936" y="424599"/>
                  </a:lnTo>
                  <a:lnTo>
                    <a:pt x="1063142" y="405384"/>
                  </a:lnTo>
                  <a:lnTo>
                    <a:pt x="1053858" y="389623"/>
                  </a:lnTo>
                  <a:lnTo>
                    <a:pt x="1052906" y="389026"/>
                  </a:lnTo>
                  <a:lnTo>
                    <a:pt x="1036751" y="378955"/>
                  </a:lnTo>
                  <a:lnTo>
                    <a:pt x="1014120" y="375577"/>
                  </a:lnTo>
                  <a:lnTo>
                    <a:pt x="1014120" y="490410"/>
                  </a:lnTo>
                  <a:lnTo>
                    <a:pt x="1010754" y="492937"/>
                  </a:lnTo>
                  <a:lnTo>
                    <a:pt x="1007376" y="494055"/>
                  </a:lnTo>
                  <a:lnTo>
                    <a:pt x="1003465" y="494055"/>
                  </a:lnTo>
                  <a:lnTo>
                    <a:pt x="994397" y="492036"/>
                  </a:lnTo>
                  <a:lnTo>
                    <a:pt x="987818" y="486460"/>
                  </a:lnTo>
                  <a:lnTo>
                    <a:pt x="983818" y="478104"/>
                  </a:lnTo>
                  <a:lnTo>
                    <a:pt x="982459" y="467728"/>
                  </a:lnTo>
                  <a:lnTo>
                    <a:pt x="983678" y="458381"/>
                  </a:lnTo>
                  <a:lnTo>
                    <a:pt x="987577" y="450926"/>
                  </a:lnTo>
                  <a:lnTo>
                    <a:pt x="994511" y="445998"/>
                  </a:lnTo>
                  <a:lnTo>
                    <a:pt x="1004874" y="444207"/>
                  </a:lnTo>
                  <a:lnTo>
                    <a:pt x="1007668" y="444207"/>
                  </a:lnTo>
                  <a:lnTo>
                    <a:pt x="1010475" y="444474"/>
                  </a:lnTo>
                  <a:lnTo>
                    <a:pt x="1013282" y="445312"/>
                  </a:lnTo>
                  <a:lnTo>
                    <a:pt x="1013294" y="484416"/>
                  </a:lnTo>
                  <a:lnTo>
                    <a:pt x="1013561" y="487337"/>
                  </a:lnTo>
                  <a:lnTo>
                    <a:pt x="1014120" y="490410"/>
                  </a:lnTo>
                  <a:lnTo>
                    <a:pt x="1014120" y="375577"/>
                  </a:lnTo>
                  <a:lnTo>
                    <a:pt x="1010475" y="375031"/>
                  </a:lnTo>
                  <a:lnTo>
                    <a:pt x="996962" y="375602"/>
                  </a:lnTo>
                  <a:lnTo>
                    <a:pt x="980147" y="377367"/>
                  </a:lnTo>
                  <a:lnTo>
                    <a:pt x="960920" y="380339"/>
                  </a:lnTo>
                  <a:lnTo>
                    <a:pt x="940168" y="384543"/>
                  </a:lnTo>
                  <a:lnTo>
                    <a:pt x="940168" y="428790"/>
                  </a:lnTo>
                  <a:lnTo>
                    <a:pt x="941578" y="428790"/>
                  </a:lnTo>
                  <a:lnTo>
                    <a:pt x="949604" y="422579"/>
                  </a:lnTo>
                  <a:lnTo>
                    <a:pt x="968463" y="408914"/>
                  </a:lnTo>
                  <a:lnTo>
                    <a:pt x="990257" y="395236"/>
                  </a:lnTo>
                  <a:lnTo>
                    <a:pt x="1007110" y="389026"/>
                  </a:lnTo>
                  <a:lnTo>
                    <a:pt x="1010678" y="391248"/>
                  </a:lnTo>
                  <a:lnTo>
                    <a:pt x="1012507" y="397573"/>
                  </a:lnTo>
                  <a:lnTo>
                    <a:pt x="1013180" y="407454"/>
                  </a:lnTo>
                  <a:lnTo>
                    <a:pt x="1013282" y="435800"/>
                  </a:lnTo>
                  <a:lnTo>
                    <a:pt x="1004773" y="432943"/>
                  </a:lnTo>
                  <a:lnTo>
                    <a:pt x="996111" y="431038"/>
                  </a:lnTo>
                  <a:lnTo>
                    <a:pt x="987983" y="429971"/>
                  </a:lnTo>
                  <a:lnTo>
                    <a:pt x="981062" y="429641"/>
                  </a:lnTo>
                  <a:lnTo>
                    <a:pt x="960932" y="432892"/>
                  </a:lnTo>
                  <a:lnTo>
                    <a:pt x="943952" y="442175"/>
                  </a:lnTo>
                  <a:lnTo>
                    <a:pt x="932218" y="456819"/>
                  </a:lnTo>
                  <a:lnTo>
                    <a:pt x="927849" y="476135"/>
                  </a:lnTo>
                  <a:lnTo>
                    <a:pt x="930681" y="492569"/>
                  </a:lnTo>
                  <a:lnTo>
                    <a:pt x="939190" y="507441"/>
                  </a:lnTo>
                  <a:lnTo>
                    <a:pt x="953363" y="518198"/>
                  </a:lnTo>
                  <a:lnTo>
                    <a:pt x="973213" y="522351"/>
                  </a:lnTo>
                  <a:lnTo>
                    <a:pt x="988733" y="520077"/>
                  </a:lnTo>
                  <a:lnTo>
                    <a:pt x="1000912" y="514261"/>
                  </a:lnTo>
                  <a:lnTo>
                    <a:pt x="1009891" y="506399"/>
                  </a:lnTo>
                  <a:lnTo>
                    <a:pt x="1015796" y="497979"/>
                  </a:lnTo>
                  <a:lnTo>
                    <a:pt x="1020699" y="508406"/>
                  </a:lnTo>
                  <a:lnTo>
                    <a:pt x="1028153" y="516051"/>
                  </a:lnTo>
                  <a:lnTo>
                    <a:pt x="1037971" y="520750"/>
                  </a:lnTo>
                  <a:lnTo>
                    <a:pt x="1049972" y="522351"/>
                  </a:lnTo>
                  <a:lnTo>
                    <a:pt x="1064171" y="520039"/>
                  </a:lnTo>
                  <a:lnTo>
                    <a:pt x="1074750" y="513740"/>
                  </a:lnTo>
                  <a:lnTo>
                    <a:pt x="1081557" y="504393"/>
                  </a:lnTo>
                  <a:lnTo>
                    <a:pt x="1083157" y="497979"/>
                  </a:lnTo>
                  <a:lnTo>
                    <a:pt x="1083957" y="494792"/>
                  </a:lnTo>
                  <a:lnTo>
                    <a:pt x="1084414" y="4929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91923" y="8805936"/>
              <a:ext cx="365492" cy="22043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110837" y="8367578"/>
              <a:ext cx="720725" cy="659130"/>
            </a:xfrm>
            <a:custGeom>
              <a:avLst/>
              <a:gdLst/>
              <a:ahLst/>
              <a:cxnLst/>
              <a:rect l="l" t="t" r="r" b="b"/>
              <a:pathLst>
                <a:path w="720725" h="659129">
                  <a:moveTo>
                    <a:pt x="276440" y="453758"/>
                  </a:moveTo>
                  <a:lnTo>
                    <a:pt x="223024" y="453758"/>
                  </a:lnTo>
                  <a:lnTo>
                    <a:pt x="223024" y="455447"/>
                  </a:lnTo>
                  <a:lnTo>
                    <a:pt x="231711" y="479120"/>
                  </a:lnTo>
                  <a:lnTo>
                    <a:pt x="237680" y="501294"/>
                  </a:lnTo>
                  <a:lnTo>
                    <a:pt x="240385" y="525462"/>
                  </a:lnTo>
                  <a:lnTo>
                    <a:pt x="240385" y="578967"/>
                  </a:lnTo>
                  <a:lnTo>
                    <a:pt x="237363" y="604278"/>
                  </a:lnTo>
                  <a:lnTo>
                    <a:pt x="228688" y="621995"/>
                  </a:lnTo>
                  <a:lnTo>
                    <a:pt x="214985" y="632421"/>
                  </a:lnTo>
                  <a:lnTo>
                    <a:pt x="196824" y="635825"/>
                  </a:lnTo>
                  <a:lnTo>
                    <a:pt x="178663" y="632434"/>
                  </a:lnTo>
                  <a:lnTo>
                    <a:pt x="164909" y="621855"/>
                  </a:lnTo>
                  <a:lnTo>
                    <a:pt x="156184" y="603567"/>
                  </a:lnTo>
                  <a:lnTo>
                    <a:pt x="153149" y="576999"/>
                  </a:lnTo>
                  <a:lnTo>
                    <a:pt x="153149" y="501662"/>
                  </a:lnTo>
                  <a:lnTo>
                    <a:pt x="154508" y="485533"/>
                  </a:lnTo>
                  <a:lnTo>
                    <a:pt x="157492" y="470712"/>
                  </a:lnTo>
                  <a:lnTo>
                    <a:pt x="161823" y="454888"/>
                  </a:lnTo>
                  <a:lnTo>
                    <a:pt x="161823" y="453758"/>
                  </a:lnTo>
                  <a:lnTo>
                    <a:pt x="88430" y="453758"/>
                  </a:lnTo>
                  <a:lnTo>
                    <a:pt x="88430" y="454888"/>
                  </a:lnTo>
                  <a:lnTo>
                    <a:pt x="92773" y="470712"/>
                  </a:lnTo>
                  <a:lnTo>
                    <a:pt x="95758" y="485533"/>
                  </a:lnTo>
                  <a:lnTo>
                    <a:pt x="97116" y="501662"/>
                  </a:lnTo>
                  <a:lnTo>
                    <a:pt x="97116" y="570280"/>
                  </a:lnTo>
                  <a:lnTo>
                    <a:pt x="104736" y="612825"/>
                  </a:lnTo>
                  <a:lnTo>
                    <a:pt x="124498" y="640054"/>
                  </a:lnTo>
                  <a:lnTo>
                    <a:pt x="151714" y="654532"/>
                  </a:lnTo>
                  <a:lnTo>
                    <a:pt x="181711" y="658787"/>
                  </a:lnTo>
                  <a:lnTo>
                    <a:pt x="211759" y="654354"/>
                  </a:lnTo>
                  <a:lnTo>
                    <a:pt x="236347" y="640308"/>
                  </a:lnTo>
                  <a:lnTo>
                    <a:pt x="252971" y="615543"/>
                  </a:lnTo>
                  <a:lnTo>
                    <a:pt x="259067" y="578967"/>
                  </a:lnTo>
                  <a:lnTo>
                    <a:pt x="259067" y="525462"/>
                  </a:lnTo>
                  <a:lnTo>
                    <a:pt x="261785" y="501294"/>
                  </a:lnTo>
                  <a:lnTo>
                    <a:pt x="267754" y="479120"/>
                  </a:lnTo>
                  <a:lnTo>
                    <a:pt x="276440" y="455447"/>
                  </a:lnTo>
                  <a:lnTo>
                    <a:pt x="276440" y="453758"/>
                  </a:lnTo>
                  <a:close/>
                </a:path>
                <a:path w="720725" h="659129">
                  <a:moveTo>
                    <a:pt x="591223" y="175044"/>
                  </a:moveTo>
                  <a:lnTo>
                    <a:pt x="571525" y="136321"/>
                  </a:lnTo>
                  <a:lnTo>
                    <a:pt x="554024" y="131394"/>
                  </a:lnTo>
                  <a:lnTo>
                    <a:pt x="558838" y="114579"/>
                  </a:lnTo>
                  <a:lnTo>
                    <a:pt x="560679" y="97523"/>
                  </a:lnTo>
                  <a:lnTo>
                    <a:pt x="559612" y="80581"/>
                  </a:lnTo>
                  <a:lnTo>
                    <a:pt x="555739" y="64109"/>
                  </a:lnTo>
                  <a:lnTo>
                    <a:pt x="539673" y="69392"/>
                  </a:lnTo>
                  <a:lnTo>
                    <a:pt x="524662" y="77317"/>
                  </a:lnTo>
                  <a:lnTo>
                    <a:pt x="511060" y="87769"/>
                  </a:lnTo>
                  <a:lnTo>
                    <a:pt x="499224" y="100634"/>
                  </a:lnTo>
                  <a:lnTo>
                    <a:pt x="495909" y="95681"/>
                  </a:lnTo>
                  <a:lnTo>
                    <a:pt x="491451" y="91376"/>
                  </a:lnTo>
                  <a:lnTo>
                    <a:pt x="485902" y="88265"/>
                  </a:lnTo>
                  <a:lnTo>
                    <a:pt x="471068" y="83502"/>
                  </a:lnTo>
                  <a:lnTo>
                    <a:pt x="456057" y="84785"/>
                  </a:lnTo>
                  <a:lnTo>
                    <a:pt x="442582" y="91630"/>
                  </a:lnTo>
                  <a:lnTo>
                    <a:pt x="432371" y="103530"/>
                  </a:lnTo>
                  <a:lnTo>
                    <a:pt x="427520" y="118452"/>
                  </a:lnTo>
                  <a:lnTo>
                    <a:pt x="428701" y="133527"/>
                  </a:lnTo>
                  <a:lnTo>
                    <a:pt x="435432" y="147002"/>
                  </a:lnTo>
                  <a:lnTo>
                    <a:pt x="447230" y="157187"/>
                  </a:lnTo>
                  <a:lnTo>
                    <a:pt x="454761" y="160426"/>
                  </a:lnTo>
                  <a:lnTo>
                    <a:pt x="462559" y="161975"/>
                  </a:lnTo>
                  <a:lnTo>
                    <a:pt x="470408" y="161912"/>
                  </a:lnTo>
                  <a:lnTo>
                    <a:pt x="478040" y="160312"/>
                  </a:lnTo>
                  <a:lnTo>
                    <a:pt x="463638" y="173037"/>
                  </a:lnTo>
                  <a:lnTo>
                    <a:pt x="446887" y="182689"/>
                  </a:lnTo>
                  <a:lnTo>
                    <a:pt x="428218" y="188810"/>
                  </a:lnTo>
                  <a:lnTo>
                    <a:pt x="408063" y="190957"/>
                  </a:lnTo>
                  <a:lnTo>
                    <a:pt x="377024" y="185788"/>
                  </a:lnTo>
                  <a:lnTo>
                    <a:pt x="350291" y="171437"/>
                  </a:lnTo>
                  <a:lnTo>
                    <a:pt x="329539" y="149631"/>
                  </a:lnTo>
                  <a:lnTo>
                    <a:pt x="316458" y="122097"/>
                  </a:lnTo>
                  <a:lnTo>
                    <a:pt x="322326" y="127165"/>
                  </a:lnTo>
                  <a:lnTo>
                    <a:pt x="329095" y="131000"/>
                  </a:lnTo>
                  <a:lnTo>
                    <a:pt x="336613" y="133438"/>
                  </a:lnTo>
                  <a:lnTo>
                    <a:pt x="344703" y="134289"/>
                  </a:lnTo>
                  <a:lnTo>
                    <a:pt x="359968" y="131178"/>
                  </a:lnTo>
                  <a:lnTo>
                    <a:pt x="372427" y="122707"/>
                  </a:lnTo>
                  <a:lnTo>
                    <a:pt x="380834" y="110147"/>
                  </a:lnTo>
                  <a:lnTo>
                    <a:pt x="383921" y="94767"/>
                  </a:lnTo>
                  <a:lnTo>
                    <a:pt x="380834" y="79387"/>
                  </a:lnTo>
                  <a:lnTo>
                    <a:pt x="372427" y="66827"/>
                  </a:lnTo>
                  <a:lnTo>
                    <a:pt x="359968" y="58356"/>
                  </a:lnTo>
                  <a:lnTo>
                    <a:pt x="344703" y="55245"/>
                  </a:lnTo>
                  <a:lnTo>
                    <a:pt x="338340" y="55245"/>
                  </a:lnTo>
                  <a:lnTo>
                    <a:pt x="332346" y="56807"/>
                  </a:lnTo>
                  <a:lnTo>
                    <a:pt x="327037" y="59524"/>
                  </a:lnTo>
                  <a:lnTo>
                    <a:pt x="323011" y="42506"/>
                  </a:lnTo>
                  <a:lnTo>
                    <a:pt x="316255" y="26733"/>
                  </a:lnTo>
                  <a:lnTo>
                    <a:pt x="307047" y="12471"/>
                  </a:lnTo>
                  <a:lnTo>
                    <a:pt x="295617" y="0"/>
                  </a:lnTo>
                  <a:lnTo>
                    <a:pt x="284187" y="12471"/>
                  </a:lnTo>
                  <a:lnTo>
                    <a:pt x="274967" y="26733"/>
                  </a:lnTo>
                  <a:lnTo>
                    <a:pt x="268211" y="42506"/>
                  </a:lnTo>
                  <a:lnTo>
                    <a:pt x="264198" y="59524"/>
                  </a:lnTo>
                  <a:lnTo>
                    <a:pt x="258876" y="56807"/>
                  </a:lnTo>
                  <a:lnTo>
                    <a:pt x="252882" y="55245"/>
                  </a:lnTo>
                  <a:lnTo>
                    <a:pt x="246532" y="55245"/>
                  </a:lnTo>
                  <a:lnTo>
                    <a:pt x="231267" y="58356"/>
                  </a:lnTo>
                  <a:lnTo>
                    <a:pt x="218795" y="66827"/>
                  </a:lnTo>
                  <a:lnTo>
                    <a:pt x="210400" y="79387"/>
                  </a:lnTo>
                  <a:lnTo>
                    <a:pt x="207314" y="94767"/>
                  </a:lnTo>
                  <a:lnTo>
                    <a:pt x="210400" y="110147"/>
                  </a:lnTo>
                  <a:lnTo>
                    <a:pt x="218795" y="122707"/>
                  </a:lnTo>
                  <a:lnTo>
                    <a:pt x="231267" y="131178"/>
                  </a:lnTo>
                  <a:lnTo>
                    <a:pt x="246532" y="134289"/>
                  </a:lnTo>
                  <a:lnTo>
                    <a:pt x="254622" y="133438"/>
                  </a:lnTo>
                  <a:lnTo>
                    <a:pt x="262128" y="131000"/>
                  </a:lnTo>
                  <a:lnTo>
                    <a:pt x="268897" y="127165"/>
                  </a:lnTo>
                  <a:lnTo>
                    <a:pt x="274764" y="122097"/>
                  </a:lnTo>
                  <a:lnTo>
                    <a:pt x="261683" y="149631"/>
                  </a:lnTo>
                  <a:lnTo>
                    <a:pt x="240931" y="171437"/>
                  </a:lnTo>
                  <a:lnTo>
                    <a:pt x="214198" y="185788"/>
                  </a:lnTo>
                  <a:lnTo>
                    <a:pt x="183172" y="190957"/>
                  </a:lnTo>
                  <a:lnTo>
                    <a:pt x="163017" y="188810"/>
                  </a:lnTo>
                  <a:lnTo>
                    <a:pt x="144335" y="182689"/>
                  </a:lnTo>
                  <a:lnTo>
                    <a:pt x="127584" y="173037"/>
                  </a:lnTo>
                  <a:lnTo>
                    <a:pt x="113182" y="160312"/>
                  </a:lnTo>
                  <a:lnTo>
                    <a:pt x="120815" y="161912"/>
                  </a:lnTo>
                  <a:lnTo>
                    <a:pt x="128663" y="161975"/>
                  </a:lnTo>
                  <a:lnTo>
                    <a:pt x="162521" y="133527"/>
                  </a:lnTo>
                  <a:lnTo>
                    <a:pt x="163703" y="118452"/>
                  </a:lnTo>
                  <a:lnTo>
                    <a:pt x="158864" y="103530"/>
                  </a:lnTo>
                  <a:lnTo>
                    <a:pt x="148640" y="91630"/>
                  </a:lnTo>
                  <a:lnTo>
                    <a:pt x="135166" y="84785"/>
                  </a:lnTo>
                  <a:lnTo>
                    <a:pt x="120154" y="83502"/>
                  </a:lnTo>
                  <a:lnTo>
                    <a:pt x="105333" y="88265"/>
                  </a:lnTo>
                  <a:lnTo>
                    <a:pt x="99783" y="91376"/>
                  </a:lnTo>
                  <a:lnTo>
                    <a:pt x="95313" y="95681"/>
                  </a:lnTo>
                  <a:lnTo>
                    <a:pt x="92011" y="100634"/>
                  </a:lnTo>
                  <a:lnTo>
                    <a:pt x="80162" y="87769"/>
                  </a:lnTo>
                  <a:lnTo>
                    <a:pt x="66560" y="77317"/>
                  </a:lnTo>
                  <a:lnTo>
                    <a:pt x="51549" y="69392"/>
                  </a:lnTo>
                  <a:lnTo>
                    <a:pt x="35483" y="64109"/>
                  </a:lnTo>
                  <a:lnTo>
                    <a:pt x="31610" y="80581"/>
                  </a:lnTo>
                  <a:lnTo>
                    <a:pt x="30556" y="97523"/>
                  </a:lnTo>
                  <a:lnTo>
                    <a:pt x="32385" y="114579"/>
                  </a:lnTo>
                  <a:lnTo>
                    <a:pt x="37211" y="131394"/>
                  </a:lnTo>
                  <a:lnTo>
                    <a:pt x="31242" y="131635"/>
                  </a:lnTo>
                  <a:lnTo>
                    <a:pt x="1181" y="159981"/>
                  </a:lnTo>
                  <a:lnTo>
                    <a:pt x="0" y="175044"/>
                  </a:lnTo>
                  <a:lnTo>
                    <a:pt x="4838" y="189966"/>
                  </a:lnTo>
                  <a:lnTo>
                    <a:pt x="15062" y="201866"/>
                  </a:lnTo>
                  <a:lnTo>
                    <a:pt x="28536" y="208711"/>
                  </a:lnTo>
                  <a:lnTo>
                    <a:pt x="43548" y="209994"/>
                  </a:lnTo>
                  <a:lnTo>
                    <a:pt x="58381" y="205232"/>
                  </a:lnTo>
                  <a:lnTo>
                    <a:pt x="65265" y="201358"/>
                  </a:lnTo>
                  <a:lnTo>
                    <a:pt x="70485" y="195681"/>
                  </a:lnTo>
                  <a:lnTo>
                    <a:pt x="73850" y="189128"/>
                  </a:lnTo>
                  <a:lnTo>
                    <a:pt x="81127" y="205117"/>
                  </a:lnTo>
                  <a:lnTo>
                    <a:pt x="86487" y="222059"/>
                  </a:lnTo>
                  <a:lnTo>
                    <a:pt x="89801" y="239801"/>
                  </a:lnTo>
                  <a:lnTo>
                    <a:pt x="90944" y="258229"/>
                  </a:lnTo>
                  <a:lnTo>
                    <a:pt x="90779" y="265099"/>
                  </a:lnTo>
                  <a:lnTo>
                    <a:pt x="90322" y="271894"/>
                  </a:lnTo>
                  <a:lnTo>
                    <a:pt x="89547" y="278612"/>
                  </a:lnTo>
                  <a:lnTo>
                    <a:pt x="88188" y="286867"/>
                  </a:lnTo>
                  <a:lnTo>
                    <a:pt x="89230" y="288404"/>
                  </a:lnTo>
                  <a:lnTo>
                    <a:pt x="137045" y="294513"/>
                  </a:lnTo>
                  <a:lnTo>
                    <a:pt x="186944" y="298856"/>
                  </a:lnTo>
                  <a:lnTo>
                    <a:pt x="239991" y="301561"/>
                  </a:lnTo>
                  <a:lnTo>
                    <a:pt x="295617" y="302501"/>
                  </a:lnTo>
                  <a:lnTo>
                    <a:pt x="351231" y="301561"/>
                  </a:lnTo>
                  <a:lnTo>
                    <a:pt x="404291" y="298856"/>
                  </a:lnTo>
                  <a:lnTo>
                    <a:pt x="454190" y="294513"/>
                  </a:lnTo>
                  <a:lnTo>
                    <a:pt x="501992" y="288404"/>
                  </a:lnTo>
                  <a:lnTo>
                    <a:pt x="503034" y="286867"/>
                  </a:lnTo>
                  <a:lnTo>
                    <a:pt x="501688" y="278612"/>
                  </a:lnTo>
                  <a:lnTo>
                    <a:pt x="500913" y="271894"/>
                  </a:lnTo>
                  <a:lnTo>
                    <a:pt x="500443" y="265099"/>
                  </a:lnTo>
                  <a:lnTo>
                    <a:pt x="500291" y="258229"/>
                  </a:lnTo>
                  <a:lnTo>
                    <a:pt x="501421" y="239801"/>
                  </a:lnTo>
                  <a:lnTo>
                    <a:pt x="504748" y="222059"/>
                  </a:lnTo>
                  <a:lnTo>
                    <a:pt x="510108" y="205117"/>
                  </a:lnTo>
                  <a:lnTo>
                    <a:pt x="517385" y="189128"/>
                  </a:lnTo>
                  <a:lnTo>
                    <a:pt x="520750" y="195681"/>
                  </a:lnTo>
                  <a:lnTo>
                    <a:pt x="525957" y="201358"/>
                  </a:lnTo>
                  <a:lnTo>
                    <a:pt x="532853" y="205232"/>
                  </a:lnTo>
                  <a:lnTo>
                    <a:pt x="547687" y="209994"/>
                  </a:lnTo>
                  <a:lnTo>
                    <a:pt x="562698" y="208711"/>
                  </a:lnTo>
                  <a:lnTo>
                    <a:pt x="576173" y="201866"/>
                  </a:lnTo>
                  <a:lnTo>
                    <a:pt x="586384" y="189966"/>
                  </a:lnTo>
                  <a:lnTo>
                    <a:pt x="591223" y="175044"/>
                  </a:lnTo>
                  <a:close/>
                </a:path>
                <a:path w="720725" h="659129">
                  <a:moveTo>
                    <a:pt x="720559" y="512597"/>
                  </a:moveTo>
                  <a:lnTo>
                    <a:pt x="677151" y="512597"/>
                  </a:lnTo>
                  <a:lnTo>
                    <a:pt x="677151" y="513715"/>
                  </a:lnTo>
                  <a:lnTo>
                    <a:pt x="678738" y="517715"/>
                  </a:lnTo>
                  <a:lnTo>
                    <a:pt x="681697" y="527011"/>
                  </a:lnTo>
                  <a:lnTo>
                    <a:pt x="683285" y="539470"/>
                  </a:lnTo>
                  <a:lnTo>
                    <a:pt x="680796" y="552919"/>
                  </a:lnTo>
                  <a:lnTo>
                    <a:pt x="658939" y="605853"/>
                  </a:lnTo>
                  <a:lnTo>
                    <a:pt x="635127" y="552640"/>
                  </a:lnTo>
                  <a:lnTo>
                    <a:pt x="632256" y="539229"/>
                  </a:lnTo>
                  <a:lnTo>
                    <a:pt x="633590" y="526872"/>
                  </a:lnTo>
                  <a:lnTo>
                    <a:pt x="636397" y="517664"/>
                  </a:lnTo>
                  <a:lnTo>
                    <a:pt x="637946" y="513715"/>
                  </a:lnTo>
                  <a:lnTo>
                    <a:pt x="637946" y="512597"/>
                  </a:lnTo>
                  <a:lnTo>
                    <a:pt x="554736" y="512597"/>
                  </a:lnTo>
                  <a:lnTo>
                    <a:pt x="554736" y="513422"/>
                  </a:lnTo>
                  <a:lnTo>
                    <a:pt x="557326" y="517969"/>
                  </a:lnTo>
                  <a:lnTo>
                    <a:pt x="563676" y="528345"/>
                  </a:lnTo>
                  <a:lnTo>
                    <a:pt x="571639" y="542175"/>
                  </a:lnTo>
                  <a:lnTo>
                    <a:pt x="579107" y="557123"/>
                  </a:lnTo>
                  <a:lnTo>
                    <a:pt x="623366" y="655434"/>
                  </a:lnTo>
                  <a:lnTo>
                    <a:pt x="655574" y="655434"/>
                  </a:lnTo>
                  <a:lnTo>
                    <a:pt x="697026" y="557403"/>
                  </a:lnTo>
                  <a:lnTo>
                    <a:pt x="704138" y="542467"/>
                  </a:lnTo>
                  <a:lnTo>
                    <a:pt x="711835" y="528624"/>
                  </a:lnTo>
                  <a:lnTo>
                    <a:pt x="720559" y="513715"/>
                  </a:lnTo>
                  <a:lnTo>
                    <a:pt x="720559" y="5125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2F6A5DC-E6D9-D1EB-D1D7-FD3A3DAB5742}"/>
              </a:ext>
            </a:extLst>
          </p:cNvPr>
          <p:cNvSpPr txBox="1"/>
          <p:nvPr/>
        </p:nvSpPr>
        <p:spPr>
          <a:xfrm>
            <a:off x="2779242" y="4297930"/>
            <a:ext cx="75608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Bakalářský program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1CFF01D-6D31-1337-77C6-82A74E9DAA74}"/>
              </a:ext>
            </a:extLst>
          </p:cNvPr>
          <p:cNvSpPr txBox="1"/>
          <p:nvPr/>
        </p:nvSpPr>
        <p:spPr>
          <a:xfrm>
            <a:off x="15595600" y="1178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CC221FC-0C7A-8558-9402-B7B0E104894F}"/>
              </a:ext>
            </a:extLst>
          </p:cNvPr>
          <p:cNvSpPr txBox="1"/>
          <p:nvPr/>
        </p:nvSpPr>
        <p:spPr>
          <a:xfrm>
            <a:off x="7579360" y="1300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22" name="Obrázek 21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DD086107-2345-A5C1-49B4-2449A560A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0" y="824891"/>
            <a:ext cx="3920112" cy="15318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71130" y="1982267"/>
            <a:ext cx="16057784" cy="16466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66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Teologie – spiritualita – etika </a:t>
            </a:r>
            <a:br>
              <a:rPr lang="cs-CZ" sz="89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</a:br>
            <a:r>
              <a:rPr lang="cs-CZ" sz="4000" spc="80" dirty="0">
                <a:solidFill>
                  <a:srgbClr val="FF0000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navazující magisterské studium</a:t>
            </a:r>
            <a:endParaRPr sz="8900" dirty="0">
              <a:solidFill>
                <a:srgbClr val="FF0000"/>
              </a:solidFill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866D01-EE96-C62D-EEF0-68E7DBC245DB}"/>
              </a:ext>
            </a:extLst>
          </p:cNvPr>
          <p:cNvSpPr txBox="1"/>
          <p:nvPr/>
        </p:nvSpPr>
        <p:spPr>
          <a:xfrm>
            <a:off x="10340082" y="4214514"/>
            <a:ext cx="9145016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prstClr val="black"/>
                </a:solidFill>
                <a:latin typeface="Gill Sans MT" panose="020B0502020104020203" pitchFamily="34" charset="-18"/>
              </a:rPr>
              <a:t>Pro ty, kteří neuvažují o profesi teologa - studium biblických jazyků je fakultativní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prstClr val="black"/>
                </a:solidFill>
                <a:latin typeface="Gill Sans MT" panose="020B0502020104020203" pitchFamily="34" charset="-18"/>
              </a:rPr>
              <a:t>Učit se </a:t>
            </a:r>
            <a:r>
              <a:rPr lang="cs-CZ" sz="3600" dirty="0">
                <a:latin typeface="Gill Sans MT" panose="020B0502020104020203" pitchFamily="34" charset="-18"/>
              </a:rPr>
              <a:t>rozumět historickým a kulturním kontextům, v nichž se formovalo teologické myšlení 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prstClr val="black"/>
                </a:solidFill>
                <a:latin typeface="Gill Sans MT" panose="020B0502020104020203" pitchFamily="34" charset="-18"/>
              </a:rPr>
              <a:t>Důraz na umění výkladu textu a řeči v kontextu křesťanském i mezináboženském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prstClr val="black"/>
                </a:solidFill>
                <a:latin typeface="Gill Sans MT" panose="020B0502020104020203" pitchFamily="34" charset="-18"/>
              </a:rPr>
              <a:t>Studium projevů a podob duchovního života v ekumenickém kontextu (spiritualita) a v hodnotové perspektivě (etika)</a:t>
            </a:r>
          </a:p>
        </p:txBody>
      </p:sp>
      <p:pic>
        <p:nvPicPr>
          <p:cNvPr id="9" name="Obrázek 8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9064E3AC-1856-20CD-A69B-DB4A68C3D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06E7B6-D67F-4DA1-B52A-09A50A73B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65" y="6374755"/>
            <a:ext cx="6658638" cy="49984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5473883-1C37-4BA2-9EB1-C0D6C71C6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1" y="3660944"/>
            <a:ext cx="6279898" cy="41865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9082" y="1467548"/>
            <a:ext cx="17641960" cy="85885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l">
              <a:lnSpc>
                <a:spcPts val="11210"/>
              </a:lnSpc>
              <a:spcBef>
                <a:spcPts val="50"/>
              </a:spcBef>
            </a:pPr>
            <a:r>
              <a:rPr lang="cs-CZ" sz="8900" b="1" spc="80" dirty="0">
                <a:solidFill>
                  <a:srgbClr val="FF0000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Podpora studentů UK</a:t>
            </a:r>
          </a:p>
          <a:p>
            <a:pPr marL="12700" marR="5080" algn="l">
              <a:lnSpc>
                <a:spcPts val="11210"/>
              </a:lnSpc>
              <a:spcBef>
                <a:spcPts val="50"/>
              </a:spcBef>
            </a:pPr>
            <a:r>
              <a:rPr lang="cs-CZ" sz="8900" b="1" spc="80" dirty="0">
                <a:solidFill>
                  <a:srgbClr val="FF0000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se specifickými potřebami</a:t>
            </a:r>
          </a:p>
          <a:p>
            <a:pPr marL="12700" marR="5080" algn="l">
              <a:lnSpc>
                <a:spcPts val="11210"/>
              </a:lnSpc>
              <a:spcBef>
                <a:spcPts val="50"/>
              </a:spcBef>
            </a:pPr>
            <a:endParaRPr lang="cs-CZ" sz="8900" b="1" spc="80" dirty="0">
              <a:solidFill>
                <a:srgbClr val="FFFFFF"/>
              </a:solidFill>
              <a:latin typeface="Gill Sans MT" panose="020B0502020104020203" pitchFamily="34" charset="0"/>
              <a:cs typeface="Gill Sans" panose="020B0502020104020203" pitchFamily="34" charset="-79"/>
            </a:endParaRPr>
          </a:p>
          <a:p>
            <a:pPr marL="1155700" marR="5080" indent="-1143000" algn="l">
              <a:lnSpc>
                <a:spcPts val="1121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cs-CZ" sz="8900" b="1" spc="80" dirty="0">
                <a:solidFill>
                  <a:srgbClr val="FFFFFF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modifikace přijímacího řízení</a:t>
            </a:r>
          </a:p>
          <a:p>
            <a:pPr marL="1155700" marR="5080" indent="-1143000" algn="l">
              <a:lnSpc>
                <a:spcPts val="1121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cs-CZ" sz="8900" b="1" spc="80" dirty="0">
                <a:solidFill>
                  <a:srgbClr val="FFFFFF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modifikace studia</a:t>
            </a:r>
          </a:p>
          <a:p>
            <a:pPr marL="1155700" marR="5080" indent="-1143000" algn="l">
              <a:lnSpc>
                <a:spcPts val="11210"/>
              </a:lnSpc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cs-CZ" sz="8900" b="1" spc="80" dirty="0">
                <a:solidFill>
                  <a:srgbClr val="FFFFFF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podpora ve studiu</a:t>
            </a:r>
          </a:p>
        </p:txBody>
      </p:sp>
    </p:spTree>
    <p:extLst>
      <p:ext uri="{BB962C8B-B14F-4D97-AF65-F5344CB8AC3E}">
        <p14:creationId xmlns:p14="http://schemas.microsoft.com/office/powerpoint/2010/main" val="271481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902DA2-1B74-62CB-3BC1-4C551793B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0D01C8D-FA76-4ECE-9881-109B0D9C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9522" y="7770777"/>
            <a:ext cx="9417396" cy="2708434"/>
          </a:xfrm>
        </p:spPr>
        <p:txBody>
          <a:bodyPr/>
          <a:lstStyle/>
          <a:p>
            <a:pPr algn="ctr"/>
            <a:r>
              <a:rPr lang="cs-CZ" sz="4400" dirty="0">
                <a:latin typeface="Gill Sans MT" panose="020B0502020104020203" pitchFamily="34" charset="-18"/>
              </a:rPr>
              <a:t>Přihlášky se podávají do 31. 3. 2024</a:t>
            </a:r>
          </a:p>
          <a:p>
            <a:pPr algn="ctr"/>
            <a:endParaRPr lang="cs-CZ" sz="4400" dirty="0">
              <a:latin typeface="Gill Sans MT" panose="020B0502020104020203" pitchFamily="34" charset="-18"/>
            </a:endParaRPr>
          </a:p>
          <a:p>
            <a:pPr algn="ctr"/>
            <a:endParaRPr lang="cs-CZ" sz="4400" dirty="0">
              <a:latin typeface="Gill Sans MT" panose="020B0502020104020203" pitchFamily="34" charset="-18"/>
            </a:endParaRPr>
          </a:p>
          <a:p>
            <a:pPr algn="ctr"/>
            <a:r>
              <a:rPr lang="cs-CZ" sz="4400" dirty="0">
                <a:solidFill>
                  <a:srgbClr val="003657"/>
                </a:solidFill>
                <a:latin typeface="Gill Sans MT" panose="020B0502020104020203" pitchFamily="34" charset="-18"/>
              </a:rPr>
              <a:t>https://web.etf.cuni.cz/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3D4A5CA-5E89-41B0-9E75-DB5A720E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" y="33844"/>
            <a:ext cx="10848002" cy="7232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C9A1F0C9-5115-17DF-14B7-C1503FD21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528" y="6950819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89833" y="5438345"/>
            <a:ext cx="4786553" cy="1384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900" spc="110" dirty="0">
                <a:solidFill>
                  <a:srgbClr val="003657"/>
                </a:solidFill>
                <a:latin typeface="Gill Sans MT" panose="020B0502020104020203" pitchFamily="34" charset="0"/>
                <a:cs typeface="GILL SANS SEMIBOLD" panose="020B0502020104020203" pitchFamily="34" charset="-79"/>
              </a:rPr>
              <a:t>Děkuji</a:t>
            </a:r>
            <a:endParaRPr sz="8900" dirty="0">
              <a:latin typeface="Gill Sans MT" panose="020B0502020104020203" pitchFamily="34" charset="0"/>
              <a:cs typeface="GILL SANS SEMIBOLD" panose="020B0502020104020203" pitchFamily="34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00528" y="8260453"/>
            <a:ext cx="3116185" cy="1030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95"/>
              </a:spcBef>
            </a:pPr>
            <a:r>
              <a:rPr lang="cs-CZ" sz="1650" b="1" spc="65" dirty="0">
                <a:solidFill>
                  <a:srgbClr val="003657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Ladislav Beneš, Dr.</a:t>
            </a:r>
            <a:endParaRPr sz="165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980"/>
              </a:lnSpc>
              <a:spcBef>
                <a:spcPts val="5"/>
              </a:spcBef>
            </a:pPr>
            <a:endParaRPr sz="165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12700" marR="1153795">
              <a:lnSpc>
                <a:spcPct val="100000"/>
              </a:lnSpc>
            </a:pPr>
            <a:r>
              <a:rPr lang="cs-CZ" sz="1650" spc="65" dirty="0" err="1"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benes</a:t>
            </a:r>
            <a:r>
              <a:rPr sz="1650" spc="65" dirty="0"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@</a:t>
            </a:r>
            <a:r>
              <a:rPr lang="cs-CZ" sz="1650" spc="65" dirty="0" err="1"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etf</a:t>
            </a:r>
            <a:r>
              <a:rPr lang="cs-CZ" sz="1650" spc="65" dirty="0"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sz="1650" spc="65" dirty="0"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cuni.cz</a:t>
            </a:r>
            <a:r>
              <a:rPr sz="1650" spc="65" dirty="0"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sz="1650" spc="85" dirty="0">
                <a:latin typeface="Gill Sans MT" panose="020B0502020104020203" pitchFamily="34" charset="0"/>
                <a:cs typeface="Arial" panose="020B0604020202020204" pitchFamily="34" charset="0"/>
                <a:hlinkClick r:id="rId4"/>
              </a:rPr>
              <a:t>www.</a:t>
            </a:r>
            <a:r>
              <a:rPr lang="cs-CZ" sz="1650" spc="85" dirty="0" err="1">
                <a:latin typeface="Gill Sans MT" panose="020B0502020104020203" pitchFamily="34" charset="0"/>
                <a:cs typeface="Arial" panose="020B0604020202020204" pitchFamily="34" charset="0"/>
                <a:hlinkClick r:id="rId4"/>
              </a:rPr>
              <a:t>etf</a:t>
            </a:r>
            <a:r>
              <a:rPr lang="cs-CZ" sz="1650" spc="85" dirty="0">
                <a:latin typeface="Gill Sans MT" panose="020B0502020104020203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sz="1650" spc="85" dirty="0">
                <a:latin typeface="Gill Sans MT" panose="020B0502020104020203" pitchFamily="34" charset="0"/>
                <a:cs typeface="Arial" panose="020B0604020202020204" pitchFamily="34" charset="0"/>
                <a:hlinkClick r:id="rId4"/>
              </a:rPr>
              <a:t>cuni.cz</a:t>
            </a:r>
            <a:endParaRPr sz="165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13142" y="9760016"/>
            <a:ext cx="3103572" cy="15485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36331" y="1468792"/>
            <a:ext cx="3431843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1698" y="3566443"/>
            <a:ext cx="9202547" cy="126714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5240" marR="320675">
              <a:lnSpc>
                <a:spcPts val="11210"/>
              </a:lnSpc>
              <a:spcBef>
                <a:spcPts val="50"/>
              </a:spcBef>
            </a:pPr>
            <a:r>
              <a:rPr lang="cs-CZ" sz="6000" b="1" spc="7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Bakalářské programy</a:t>
            </a:r>
            <a:endParaRPr sz="6000" b="1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" y="4070499"/>
            <a:ext cx="1165874" cy="483199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EBAF04-DDD9-E4EC-F596-41DC8AADEE3A}"/>
              </a:ext>
            </a:extLst>
          </p:cNvPr>
          <p:cNvSpPr txBox="1"/>
          <p:nvPr/>
        </p:nvSpPr>
        <p:spPr>
          <a:xfrm>
            <a:off x="1651818" y="5942707"/>
            <a:ext cx="7622727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Evangelická teologie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100" b="1" dirty="0">
                <a:solidFill>
                  <a:srgbClr val="D22D40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Sociální a pastorační práce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Teologie křesťanských tradic</a:t>
            </a:r>
            <a:endParaRPr kumimoji="0" lang="cs-CZ" sz="4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F003365-C9AC-05B3-04B5-67D36CB6D942}"/>
              </a:ext>
            </a:extLst>
          </p:cNvPr>
          <p:cNvSpPr txBox="1"/>
          <p:nvPr/>
        </p:nvSpPr>
        <p:spPr>
          <a:xfrm>
            <a:off x="1641698" y="7950538"/>
            <a:ext cx="714366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 pitchFamily="34" charset="0"/>
              <a:cs typeface="Gill Sans" panose="020B0502020104020203" pitchFamily="34" charset="-79"/>
            </a:endParaRPr>
          </a:p>
          <a:p>
            <a:endParaRPr lang="cs-CZ" dirty="0"/>
          </a:p>
        </p:txBody>
      </p:sp>
      <p:pic>
        <p:nvPicPr>
          <p:cNvPr id="17" name="Obrázek 1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AC798283-106C-28F6-3B39-697CF600D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0" y="824891"/>
            <a:ext cx="3920112" cy="1531859"/>
          </a:xfrm>
          <a:prstGeom prst="rect">
            <a:avLst/>
          </a:prstGeom>
        </p:spPr>
      </p:pic>
      <p:pic>
        <p:nvPicPr>
          <p:cNvPr id="8" name="Obrázek 7" descr="Obsah obrázku exteriér&#10;&#10;Popis byl vytvořen automaticky">
            <a:extLst>
              <a:ext uri="{FF2B5EF4-FFF2-40B4-BE49-F238E27FC236}">
                <a16:creationId xmlns:a16="http://schemas.microsoft.com/office/drawing/2014/main" id="{565C31CD-8271-4ACD-A4F9-9C137F518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10" y="326083"/>
            <a:ext cx="6976366" cy="10657184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1698" y="3566443"/>
            <a:ext cx="9202547" cy="176330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5240" marR="320675">
              <a:lnSpc>
                <a:spcPts val="6800"/>
              </a:lnSpc>
              <a:spcBef>
                <a:spcPts val="50"/>
              </a:spcBef>
            </a:pPr>
            <a:r>
              <a:rPr lang="cs-CZ" sz="6000" b="1" spc="7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Navazující </a:t>
            </a:r>
          </a:p>
          <a:p>
            <a:pPr marL="15240" marR="320675">
              <a:lnSpc>
                <a:spcPts val="6800"/>
              </a:lnSpc>
              <a:spcBef>
                <a:spcPts val="50"/>
              </a:spcBef>
            </a:pPr>
            <a:r>
              <a:rPr lang="cs-CZ" sz="6000" b="1" spc="7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magisterské programy</a:t>
            </a:r>
            <a:endParaRPr sz="6000" b="1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" y="3782467"/>
            <a:ext cx="1165874" cy="691276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EBAF04-DDD9-E4EC-F596-41DC8AADEE3A}"/>
              </a:ext>
            </a:extLst>
          </p:cNvPr>
          <p:cNvSpPr txBox="1"/>
          <p:nvPr/>
        </p:nvSpPr>
        <p:spPr>
          <a:xfrm>
            <a:off x="1651818" y="5942707"/>
            <a:ext cx="883228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Evangelická teologie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100" b="1" dirty="0">
                <a:solidFill>
                  <a:srgbClr val="D22D40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Teologie – spiritualita - etika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Komunitní krizová a pastorační práce – </a:t>
            </a:r>
            <a:r>
              <a:rPr kumimoji="0" lang="cs-CZ" sz="4100" b="1" i="0" u="none" strike="noStrike" kern="0" cap="none" spc="0" normalizeH="0" baseline="0" noProof="0" dirty="0" err="1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diakonika</a:t>
            </a:r>
            <a:endParaRPr kumimoji="0" lang="cs-CZ" sz="4100" b="1" i="0" u="none" strike="noStrike" kern="0" cap="none" spc="0" normalizeH="0" baseline="0" noProof="0" dirty="0">
              <a:ln>
                <a:noFill/>
              </a:ln>
              <a:solidFill>
                <a:srgbClr val="D22D40"/>
              </a:solidFill>
              <a:effectLst/>
              <a:uLnTx/>
              <a:uFillTx/>
              <a:latin typeface="Gill Sans MT" panose="020B0502020104020203" pitchFamily="34" charset="0"/>
              <a:cs typeface="Gill Sans" panose="020B0502020104020203" pitchFamily="34" charset="-79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0" cap="none" spc="0" normalizeH="0" baseline="0" noProof="0" dirty="0">
                <a:ln>
                  <a:noFill/>
                </a:ln>
                <a:solidFill>
                  <a:srgbClr val="003657"/>
                </a:solidFill>
                <a:effectLst/>
                <a:uLnTx/>
                <a:uFillTx/>
                <a:latin typeface="Gill Sans MT" panose="020B0502020104020203" pitchFamily="34" charset="0"/>
                <a:cs typeface="Gill Sans" panose="020B0502020104020203" pitchFamily="34" charset="-79"/>
              </a:rPr>
              <a:t>a 4 doktor</a:t>
            </a:r>
            <a:r>
              <a:rPr lang="cs-CZ" sz="6000" b="1" dirty="0" err="1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ské</a:t>
            </a:r>
            <a:r>
              <a:rPr lang="cs-CZ" sz="6000" b="1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 programy</a:t>
            </a:r>
            <a:endParaRPr kumimoji="0" lang="cs-CZ" sz="6000" b="1" i="0" u="none" strike="noStrike" kern="0" cap="none" spc="0" normalizeH="0" baseline="0" noProof="0" dirty="0">
              <a:ln>
                <a:noFill/>
              </a:ln>
              <a:solidFill>
                <a:srgbClr val="003657"/>
              </a:solidFill>
              <a:effectLst/>
              <a:uLnTx/>
              <a:uFillTx/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F003365-C9AC-05B3-04B5-67D36CB6D942}"/>
              </a:ext>
            </a:extLst>
          </p:cNvPr>
          <p:cNvSpPr txBox="1"/>
          <p:nvPr/>
        </p:nvSpPr>
        <p:spPr>
          <a:xfrm>
            <a:off x="1641698" y="7950538"/>
            <a:ext cx="714366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 pitchFamily="34" charset="0"/>
              <a:cs typeface="Gill Sans" panose="020B0502020104020203" pitchFamily="34" charset="-79"/>
            </a:endParaRPr>
          </a:p>
          <a:p>
            <a:endParaRPr lang="cs-CZ" dirty="0"/>
          </a:p>
        </p:txBody>
      </p:sp>
      <p:pic>
        <p:nvPicPr>
          <p:cNvPr id="17" name="Obrázek 1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AC798283-106C-28F6-3B39-697CF600D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0" y="824891"/>
            <a:ext cx="3920112" cy="15318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E43EB9-5DF5-4ED8-BDD2-AC7FD223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65" y="-33957"/>
            <a:ext cx="9245996" cy="61700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9E85BAF-B64C-4A58-BD6B-814870BD8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969" y="5654675"/>
            <a:ext cx="821712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843138" y="3782467"/>
            <a:ext cx="11011720" cy="48406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600" b="1" dirty="0">
                <a:latin typeface="Gill Sans MT" panose="020B0502020104020203" pitchFamily="34" charset="-18"/>
              </a:rPr>
              <a:t>Tří</a:t>
            </a:r>
            <a:r>
              <a:rPr lang="cs-CZ" sz="3600" b="1" dirty="0">
                <a:latin typeface="Gill Sans MT" panose="020B0502020104020203" pitchFamily="34" charset="-18"/>
                <a:cs typeface="Times New Roman" pitchFamily="18" charset="0"/>
              </a:rPr>
              <a:t>leté bakalá</a:t>
            </a:r>
            <a:r>
              <a:rPr lang="cs-CZ" sz="3600" b="1" dirty="0">
                <a:latin typeface="Gill Sans MT" panose="020B0502020104020203" pitchFamily="34" charset="-18"/>
              </a:rPr>
              <a:t>řs</a:t>
            </a:r>
            <a:r>
              <a:rPr lang="cs-CZ" sz="3600" b="1" dirty="0">
                <a:latin typeface="Gill Sans MT" panose="020B0502020104020203" pitchFamily="34" charset="-18"/>
                <a:cs typeface="Times New Roman" pitchFamily="18" charset="0"/>
              </a:rPr>
              <a:t>ké studium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600" b="1" dirty="0">
                <a:latin typeface="Gill Sans MT" panose="020B0502020104020203" pitchFamily="34" charset="-18"/>
                <a:cs typeface="Times New Roman" pitchFamily="18" charset="0"/>
              </a:rPr>
              <a:t>v prezen</a:t>
            </a:r>
            <a:r>
              <a:rPr lang="cs-CZ" sz="3600" b="1" dirty="0">
                <a:latin typeface="Gill Sans MT" panose="020B0502020104020203" pitchFamily="34" charset="-18"/>
              </a:rPr>
              <a:t>č</a:t>
            </a:r>
            <a:r>
              <a:rPr lang="cs-CZ" sz="3600" b="1" dirty="0">
                <a:latin typeface="Gill Sans MT" panose="020B0502020104020203" pitchFamily="34" charset="-18"/>
                <a:cs typeface="Times New Roman" pitchFamily="18" charset="0"/>
              </a:rPr>
              <a:t>ní i kombinované form</a:t>
            </a:r>
            <a:r>
              <a:rPr lang="cs-CZ" sz="3600" b="1" dirty="0">
                <a:latin typeface="Gill Sans MT" panose="020B0502020104020203" pitchFamily="34" charset="-18"/>
              </a:rPr>
              <a:t>ě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200" dirty="0">
                <a:latin typeface="Gill Sans MT" panose="020B0502020104020203" pitchFamily="34" charset="-18"/>
              </a:rPr>
              <a:t>Z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am</a:t>
            </a:r>
            <a:r>
              <a:rPr lang="cs-CZ" sz="3200" dirty="0">
                <a:latin typeface="Gill Sans MT" panose="020B0502020104020203" pitchFamily="34" charset="-18"/>
              </a:rPr>
              <a:t>ěř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en</a:t>
            </a:r>
            <a:r>
              <a:rPr lang="cs-CZ" sz="3200" dirty="0">
                <a:latin typeface="Gill Sans MT" panose="020B0502020104020203" pitchFamily="34" charset="-18"/>
              </a:rPr>
              <a:t>o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 na interpretaci k</a:t>
            </a:r>
            <a:r>
              <a:rPr lang="cs-CZ" sz="3200" dirty="0">
                <a:latin typeface="Gill Sans MT" panose="020B0502020104020203" pitchFamily="34" charset="-18"/>
              </a:rPr>
              <a:t>ř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e</a:t>
            </a:r>
            <a:r>
              <a:rPr lang="cs-CZ" sz="3200" dirty="0">
                <a:latin typeface="Gill Sans MT" panose="020B0502020104020203" pitchFamily="34" charset="-18"/>
              </a:rPr>
              <a:t>sť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anské tradice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vychází z biblické hermeneutiky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klade zvláštní d</a:t>
            </a:r>
            <a:r>
              <a:rPr lang="cs-CZ" sz="3200" dirty="0">
                <a:latin typeface="Gill Sans MT" panose="020B0502020104020203" pitchFamily="34" charset="-18"/>
              </a:rPr>
              <a:t>ů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raz na tradice </a:t>
            </a:r>
            <a:r>
              <a:rPr lang="cs-CZ" sz="3200" dirty="0">
                <a:latin typeface="Gill Sans MT" panose="020B0502020104020203" pitchFamily="34" charset="-18"/>
              </a:rPr>
              <a:t>č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eské i sv</a:t>
            </a:r>
            <a:r>
              <a:rPr lang="cs-CZ" sz="3200" dirty="0">
                <a:latin typeface="Gill Sans MT" panose="020B0502020104020203" pitchFamily="34" charset="-18"/>
              </a:rPr>
              <a:t>ě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tové reforma</a:t>
            </a:r>
            <a:r>
              <a:rPr lang="cs-CZ" sz="3200" dirty="0">
                <a:latin typeface="Gill Sans MT" panose="020B0502020104020203" pitchFamily="34" charset="-18"/>
              </a:rPr>
              <a:t>č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ní teologie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rozhovor s jinými k</a:t>
            </a:r>
            <a:r>
              <a:rPr lang="cs-CZ" sz="3200" dirty="0">
                <a:latin typeface="Gill Sans MT" panose="020B0502020104020203" pitchFamily="34" charset="-18"/>
              </a:rPr>
              <a:t>ř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es</a:t>
            </a:r>
            <a:r>
              <a:rPr lang="cs-CZ" sz="3200" dirty="0">
                <a:latin typeface="Gill Sans MT" panose="020B0502020104020203" pitchFamily="34" charset="-18"/>
              </a:rPr>
              <a:t>ť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anskými i nábo</a:t>
            </a:r>
            <a:r>
              <a:rPr lang="cs-CZ" sz="3200" dirty="0">
                <a:latin typeface="Gill Sans MT" panose="020B0502020104020203" pitchFamily="34" charset="-18"/>
              </a:rPr>
              <a:t>ž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enskými tradicemi, filosofií i sociálními v</a:t>
            </a:r>
            <a:r>
              <a:rPr lang="cs-CZ" sz="3200" dirty="0">
                <a:latin typeface="Gill Sans MT" panose="020B0502020104020203" pitchFamily="34" charset="-18"/>
              </a:rPr>
              <a:t>ě</a:t>
            </a:r>
            <a:r>
              <a:rPr lang="cs-CZ" sz="3200" dirty="0">
                <a:latin typeface="Gill Sans MT" panose="020B0502020104020203" pitchFamily="34" charset="-18"/>
                <a:cs typeface="Times New Roman" pitchFamily="18" charset="0"/>
              </a:rPr>
              <a:t>dami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45413E-E453-452D-8C8A-6D6AB5F0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677" y="3422426"/>
            <a:ext cx="7126469" cy="78867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67877" y="3206403"/>
            <a:ext cx="12848670" cy="78329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40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Přijímací zkouška: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3600" dirty="0">
                <a:latin typeface="Gill Sans MT" panose="020B0502020104020203" pitchFamily="34" charset="-18"/>
              </a:rPr>
              <a:t>Jednokolová písemná a ústní, skládající se ze tří částí: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3600" dirty="0">
                <a:latin typeface="Gill Sans MT" panose="020B0502020104020203" pitchFamily="34" charset="-18"/>
              </a:rPr>
              <a:t>1) </a:t>
            </a:r>
            <a:r>
              <a:rPr lang="cs-CZ" sz="3600" b="1" dirty="0">
                <a:latin typeface="Gill Sans MT" panose="020B0502020104020203" pitchFamily="34" charset="-18"/>
              </a:rPr>
              <a:t>Porozumění a interpretace odborného textu v českém jazyce</a:t>
            </a:r>
            <a:r>
              <a:rPr lang="cs-CZ" sz="3600" dirty="0">
                <a:latin typeface="Gill Sans MT" panose="020B0502020104020203" pitchFamily="34" charset="-18"/>
              </a:rPr>
              <a:t> na základě předložených otázek – max. 30 bodů.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3600" spc="-80" dirty="0">
                <a:latin typeface="Gill Sans MT" panose="020B0502020104020203" pitchFamily="34" charset="-18"/>
              </a:rPr>
              <a:t>2) </a:t>
            </a:r>
            <a:r>
              <a:rPr lang="cs-CZ" sz="3600" b="1" spc="-80" dirty="0">
                <a:latin typeface="Gill Sans MT" panose="020B0502020104020203" pitchFamily="34" charset="-18"/>
              </a:rPr>
              <a:t>Porozumění a interpretace vybraného biblického textu v jednom z cizích jazyků </a:t>
            </a:r>
            <a:r>
              <a:rPr lang="cs-CZ" sz="3600" spc="-80" dirty="0">
                <a:latin typeface="Gill Sans MT" panose="020B0502020104020203" pitchFamily="34" charset="-18"/>
              </a:rPr>
              <a:t>dle výběru uchazeče (A / N / Fr) na základě předložených otázek – max. 30 bodů.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3600" dirty="0">
                <a:latin typeface="Gill Sans MT" panose="020B0502020104020203" pitchFamily="34" charset="-18"/>
              </a:rPr>
              <a:t>3) </a:t>
            </a:r>
            <a:r>
              <a:rPr lang="cs-CZ" sz="3600" b="1" dirty="0">
                <a:latin typeface="Gill Sans MT" panose="020B0502020104020203" pitchFamily="34" charset="-18"/>
              </a:rPr>
              <a:t>Rozhovor s komisí o motivaci ke studiu</a:t>
            </a:r>
            <a:r>
              <a:rPr lang="cs-CZ" sz="3600" dirty="0">
                <a:latin typeface="Gill Sans MT" panose="020B0502020104020203" pitchFamily="34" charset="-18"/>
              </a:rPr>
              <a:t> a porozumění teologii </a:t>
            </a:r>
            <a:r>
              <a:rPr lang="cs-CZ" sz="3600" b="1" dirty="0">
                <a:latin typeface="Gill Sans MT" panose="020B0502020104020203" pitchFamily="34" charset="-18"/>
              </a:rPr>
              <a:t>vycházející z četby uchazeče</a:t>
            </a:r>
            <a:r>
              <a:rPr lang="cs-CZ" sz="3600" dirty="0">
                <a:latin typeface="Gill Sans MT" panose="020B0502020104020203" pitchFamily="34" charset="-18"/>
              </a:rPr>
              <a:t>. Uchazeč si vybere nejméně dva tituly z uvedeného seznamu, o kterých bude veden rozhovor - max. 40 bodů.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endParaRPr lang="cs-CZ" sz="3600" dirty="0">
              <a:latin typeface="Gill Sans MT" panose="020B0502020104020203" pitchFamily="34" charset="-18"/>
            </a:endParaRPr>
          </a:p>
          <a:p>
            <a:r>
              <a:rPr lang="cs-CZ" sz="3600" dirty="0">
                <a:latin typeface="Gill Sans MT" panose="020B0502020104020203" pitchFamily="34" charset="-18"/>
              </a:rPr>
              <a:t>Minimální bodová hranice pro přijetí: 65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DF4C47-A5C4-483A-A580-DC4832DBC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594" y="2734294"/>
            <a:ext cx="4680520" cy="70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7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67877" y="3748255"/>
            <a:ext cx="12848670" cy="66018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44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Se skládá z celé řady předmětů: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Starý zákon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Nový zákon 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Církevní dějiny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Systematická teologie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Teologická etika 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Praktická teologie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Filosofie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r>
              <a:rPr lang="cs-CZ" sz="4000" dirty="0">
                <a:latin typeface="Gill Sans MT" panose="020B0502020104020203" pitchFamily="34" charset="-18"/>
              </a:rPr>
              <a:t>Religionistika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pic>
        <p:nvPicPr>
          <p:cNvPr id="9" name="Picture 2" descr="IMG_5048">
            <a:extLst>
              <a:ext uri="{FF2B5EF4-FFF2-40B4-BE49-F238E27FC236}">
                <a16:creationId xmlns:a16="http://schemas.microsoft.com/office/drawing/2014/main" id="{3DD00716-D559-4803-B5CE-9C0502B3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524" y="3309157"/>
            <a:ext cx="9093483" cy="54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1371201-3D6D-458D-AEA6-A82980F05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547" y="7310859"/>
            <a:ext cx="5599635" cy="339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IMG_5049">
            <a:extLst>
              <a:ext uri="{FF2B5EF4-FFF2-40B4-BE49-F238E27FC236}">
                <a16:creationId xmlns:a16="http://schemas.microsoft.com/office/drawing/2014/main" id="{446C465D-851E-49CE-B598-7A1B3DF7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98" y="6594132"/>
            <a:ext cx="8088072" cy="45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0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67876" y="3206403"/>
            <a:ext cx="15945013" cy="14311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44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se odehrává v posluchárnách, knihovně nebo i v terénu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endParaRPr lang="cs-CZ" sz="4000" dirty="0">
              <a:latin typeface="Gill Sans MT" panose="020B0502020104020203" pitchFamily="34" charset="-18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FB6331-BD66-453C-93BA-C968038CB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146" y="3998491"/>
            <a:ext cx="8424616" cy="63241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3F43F6-B76B-4B9A-A30A-6CF69D908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8" y="3998491"/>
            <a:ext cx="6573045" cy="43924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8809B35-100E-44C3-BB1A-3EA77AAD5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442" y="6755099"/>
            <a:ext cx="6856844" cy="45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67876" y="3206403"/>
            <a:ext cx="15945013" cy="14311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44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se odehrává v Praze i v zahraničí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endParaRPr lang="cs-CZ" sz="4000" dirty="0">
              <a:latin typeface="Gill Sans MT" panose="020B0502020104020203" pitchFamily="34" charset="-18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pic>
        <p:nvPicPr>
          <p:cNvPr id="9" name="Picture 2" descr="http://residenzlimburgerhof.de/typo3temp/pics/5c26ca3bb9.jpg">
            <a:extLst>
              <a:ext uri="{FF2B5EF4-FFF2-40B4-BE49-F238E27FC236}">
                <a16:creationId xmlns:a16="http://schemas.microsoft.com/office/drawing/2014/main" id="{F510A826-EE17-4E7A-89E8-02219253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1" y="3987325"/>
            <a:ext cx="9215086" cy="45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thomaspowell.co.uk/images/OxfordUniversity.jpg">
            <a:extLst>
              <a:ext uri="{FF2B5EF4-FFF2-40B4-BE49-F238E27FC236}">
                <a16:creationId xmlns:a16="http://schemas.microsoft.com/office/drawing/2014/main" id="{3925802C-685B-424F-8A4E-9E0E3DBCD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07" y="7080293"/>
            <a:ext cx="9215086" cy="43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listdose.com/wp-content/uploads/2013/07/Princeton-University-Princeton.jpg">
            <a:extLst>
              <a:ext uri="{FF2B5EF4-FFF2-40B4-BE49-F238E27FC236}">
                <a16:creationId xmlns:a16="http://schemas.microsoft.com/office/drawing/2014/main" id="{F0CBB3F0-F4F6-4C23-9521-61EECD29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138" y="3243832"/>
            <a:ext cx="6575032" cy="49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0B8745-C676-4ADA-BFC0-08D42A6E4500}"/>
              </a:ext>
            </a:extLst>
          </p:cNvPr>
          <p:cNvSpPr txBox="1"/>
          <p:nvPr/>
        </p:nvSpPr>
        <p:spPr>
          <a:xfrm>
            <a:off x="6545963" y="4290420"/>
            <a:ext cx="307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Gill Sans MT" panose="020B0502020104020203" pitchFamily="34" charset="-18"/>
              </a:rPr>
              <a:t>Heidelberg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7B8C648-6066-4154-9068-0489FE2EC137}"/>
              </a:ext>
            </a:extLst>
          </p:cNvPr>
          <p:cNvSpPr txBox="1"/>
          <p:nvPr/>
        </p:nvSpPr>
        <p:spPr>
          <a:xfrm>
            <a:off x="5803578" y="7238851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Gill Sans MT" panose="020B0502020104020203" pitchFamily="34" charset="-18"/>
              </a:rPr>
              <a:t>Oxford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0BD0F89-9E20-491D-BD8E-08C4F8FA0804}"/>
              </a:ext>
            </a:extLst>
          </p:cNvPr>
          <p:cNvSpPr txBox="1"/>
          <p:nvPr/>
        </p:nvSpPr>
        <p:spPr>
          <a:xfrm>
            <a:off x="16186565" y="7568209"/>
            <a:ext cx="2506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  <a:latin typeface="Gill Sans MT" panose="020B0502020104020203" pitchFamily="34" charset="-18"/>
              </a:rPr>
              <a:t>Princeton</a:t>
            </a:r>
            <a:endParaRPr lang="cs-CZ" sz="3200" dirty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9711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kruh, logo&#10;&#10;Popis byl vytvořen automaticky">
            <a:extLst>
              <a:ext uri="{FF2B5EF4-FFF2-40B4-BE49-F238E27FC236}">
                <a16:creationId xmlns:a16="http://schemas.microsoft.com/office/drawing/2014/main" id="{3EC00A0F-DE6B-7F41-9EA2-834C9BFE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446" y="638525"/>
            <a:ext cx="2354418" cy="9200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67876" y="3206403"/>
            <a:ext cx="15945013" cy="14311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</a:pPr>
            <a:r>
              <a:rPr lang="cs-CZ" sz="44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Ale nejen studiem živ je člověk</a:t>
            </a:r>
          </a:p>
          <a:p>
            <a:pPr marL="571500" lvl="0" indent="-5715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60000"/>
              <a:buFont typeface="Courier New" panose="02070309020205020404" pitchFamily="49" charset="0"/>
              <a:buChar char="o"/>
            </a:pPr>
            <a:endParaRPr lang="cs-CZ" sz="4000" dirty="0">
              <a:latin typeface="Gill Sans MT" panose="020B0502020104020203" pitchFamily="34" charset="-18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877" y="1982267"/>
            <a:ext cx="1428882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7200" spc="80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Studium Evangelické teologie</a:t>
            </a:r>
            <a:endParaRPr sz="7200" dirty="0">
              <a:latin typeface="Gill Sans MT" panose="020B0502020104020203" pitchFamily="34" charset="0"/>
              <a:cs typeface="Gill Sans" panose="020B0502020104020203" pitchFamily="34" charset="-79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6C79D0A-9BF7-02DA-3BD5-4C42C6393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970158" cy="113085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0B8745-C676-4ADA-BFC0-08D42A6E4500}"/>
              </a:ext>
            </a:extLst>
          </p:cNvPr>
          <p:cNvSpPr txBox="1"/>
          <p:nvPr/>
        </p:nvSpPr>
        <p:spPr>
          <a:xfrm>
            <a:off x="6545963" y="4290420"/>
            <a:ext cx="307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Gill Sans MT" panose="020B0502020104020203" pitchFamily="34" charset="-18"/>
              </a:rPr>
              <a:t>Heidelberg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2C7F1CD-A603-48A4-A3FC-47C7AECE2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90" y="3954912"/>
            <a:ext cx="6648822" cy="443254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B8A5CAE-3EAC-49B3-BCFD-F81077CAD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74" y="3080872"/>
            <a:ext cx="7591851" cy="552613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14BA884-B2D6-4794-B64C-A30D1A277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150" y="6710919"/>
            <a:ext cx="6229559" cy="459826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1C13731-D583-4635-9E35-890D92269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98" y="6644289"/>
            <a:ext cx="6125552" cy="45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865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F_navrh_prezentace" id="{34E745A0-21FC-694A-9260-184A04AC9FA4}" vid="{76E797E4-7F32-2E42-AE80-0FC826E5ADD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ETF_navrh_prezentace</Template>
  <TotalTime>291</TotalTime>
  <Words>376</Words>
  <Application>Microsoft Office PowerPoint</Application>
  <PresentationFormat>Vlastní</PresentationFormat>
  <Paragraphs>67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New</vt:lpstr>
      <vt:lpstr>Gill Sans MT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Studium Evangelické teologie</vt:lpstr>
      <vt:lpstr>Studium Evangelické teologie</vt:lpstr>
      <vt:lpstr>Studium Evangelické teologie</vt:lpstr>
      <vt:lpstr>Studium Evangelické teologie</vt:lpstr>
      <vt:lpstr>Studium Evangelické teologie</vt:lpstr>
      <vt:lpstr>Studium Evangelické teologie</vt:lpstr>
      <vt:lpstr>Teologie – spiritualita – etika  navazující magisterské studium</vt:lpstr>
      <vt:lpstr>Prezentace aplikace PowerPoint</vt:lpstr>
      <vt:lpstr>Prezentace aplikace PowerPoint</vt:lpstr>
      <vt:lpstr>Děkuji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</dc:creator>
  <cp:lastModifiedBy>Matěj Bouček</cp:lastModifiedBy>
  <cp:revision>21</cp:revision>
  <dcterms:created xsi:type="dcterms:W3CDTF">2024-01-19T09:31:09Z</dcterms:created>
  <dcterms:modified xsi:type="dcterms:W3CDTF">2024-01-22T16:33:05Z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2023-09-01T00:00:00Z</vt:filetime>
  </property>
  <property fmtid="{D5CDD505-2E9C-101B-9397-08002B2CF9AE}" pid="3" name="Creator">
    <vt:lpwstr>Adobe InDesign 18.5 (Macintosh)</vt:lpwstr>
  </property>
  <property fmtid="{D5CDD505-2E9C-101B-9397-08002B2CF9AE}" pid="4" name="LastSaved">
    <vt:filetime>2023-09-01T00:00:00Z</vt:filetime>
  </property>
  <property fmtid="{D5CDD505-2E9C-101B-9397-08002B2CF9AE}" pid="5" name="Producer">
    <vt:lpwstr>Adobe PDF Library 17.0</vt:lpwstr>
  </property>
</Properties>
</file>