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1.jpg" ContentType="image/jpeg"/>
  <Override PartName="/ppt/media/image13.jpg" ContentType="image/jpeg"/>
  <Override PartName="/ppt/media/image17.jpg" ContentType="image/jpeg"/>
  <Override PartName="/ppt/media/image18.jpg" ContentType="image/jpeg"/>
  <Override PartName="/ppt/media/image19.jpg" ContentType="image/jpeg"/>
  <Override PartName="/ppt/media/image25.jpg" ContentType="image/jpeg"/>
  <Override PartName="/ppt/media/image26.jpg" ContentType="image/jpeg"/>
  <Override PartName="/ppt/media/image29.jpg" ContentType="image/jpeg"/>
  <Override PartName="/ppt/media/image31.jpg" ContentType="image/jpeg"/>
  <Override PartName="/ppt/media/image32.jpg" ContentType="image/jpeg"/>
  <Override PartName="/ppt/media/image33.jpg" ContentType="image/jpeg"/>
  <Override PartName="/ppt/media/image35.jpg" ContentType="image/jpeg"/>
  <Override PartName="/ppt/media/image3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78" r:id="rId3"/>
    <p:sldId id="259" r:id="rId4"/>
    <p:sldId id="266" r:id="rId5"/>
    <p:sldId id="260" r:id="rId6"/>
    <p:sldId id="268" r:id="rId7"/>
    <p:sldId id="277" r:id="rId8"/>
    <p:sldId id="273" r:id="rId9"/>
    <p:sldId id="274" r:id="rId10"/>
    <p:sldId id="275" r:id="rId11"/>
    <p:sldId id="269" r:id="rId12"/>
    <p:sldId id="270" r:id="rId13"/>
    <p:sldId id="271" r:id="rId14"/>
    <p:sldId id="267" r:id="rId15"/>
    <p:sldId id="272" r:id="rId16"/>
    <p:sldId id="265" r:id="rId17"/>
    <p:sldId id="263" r:id="rId18"/>
    <p:sldId id="264" r:id="rId19"/>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1453" userDrawn="1">
          <p15:clr>
            <a:srgbClr val="A4A3A4"/>
          </p15:clr>
        </p15:guide>
        <p15:guide id="2" pos="107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57"/>
    <a:srgbClr val="6A5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0"/>
  </p:normalViewPr>
  <p:slideViewPr>
    <p:cSldViewPr>
      <p:cViewPr varScale="1">
        <p:scale>
          <a:sx n="61" d="100"/>
          <a:sy n="61" d="100"/>
        </p:scale>
        <p:origin x="924" y="282"/>
      </p:cViewPr>
      <p:guideLst>
        <p:guide orient="horz" pos="1453"/>
        <p:guide pos="1070"/>
      </p:guideLst>
    </p:cSldViewPr>
  </p:slideViewPr>
  <p:notesTextViewPr>
    <p:cViewPr>
      <p:scale>
        <a:sx n="100" d="100"/>
        <a:sy n="100" d="100"/>
      </p:scale>
      <p:origin x="0" y="0"/>
    </p:cViewPr>
  </p:notesTextViewPr>
  <p:notesViewPr>
    <p:cSldViewPr>
      <p:cViewPr varScale="1">
        <p:scale>
          <a:sx n="90" d="100"/>
          <a:sy n="90" d="100"/>
        </p:scale>
        <p:origin x="248" y="3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3F0C6446-3789-884F-A6E2-6B2C42B72D8E}" type="datetimeFigureOut">
              <a:rPr lang="cs-CZ" smtClean="0"/>
              <a:t>26.01.2026</a:t>
            </a:fld>
            <a:endParaRPr lang="cs-CZ"/>
          </a:p>
        </p:txBody>
      </p:sp>
      <p:sp>
        <p:nvSpPr>
          <p:cNvPr id="4" name="Zástupný symbol pro obrázek snímku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AEFAFF9-DDB9-6748-9AA2-3584AD355BC1}" type="slidenum">
              <a:rPr lang="cs-CZ" smtClean="0"/>
              <a:t>‹#›</a:t>
            </a:fld>
            <a:endParaRPr lang="cs-CZ"/>
          </a:p>
        </p:txBody>
      </p:sp>
    </p:spTree>
    <p:extLst>
      <p:ext uri="{BB962C8B-B14F-4D97-AF65-F5344CB8AC3E}">
        <p14:creationId xmlns:p14="http://schemas.microsoft.com/office/powerpoint/2010/main" val="61422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EFAFF9-DDB9-6748-9AA2-3584AD355BC1}" type="slidenum">
              <a:rPr lang="cs-CZ" smtClean="0"/>
              <a:t>1</a:t>
            </a:fld>
            <a:endParaRPr lang="cs-CZ"/>
          </a:p>
        </p:txBody>
      </p:sp>
    </p:spTree>
    <p:extLst>
      <p:ext uri="{BB962C8B-B14F-4D97-AF65-F5344CB8AC3E}">
        <p14:creationId xmlns:p14="http://schemas.microsoft.com/office/powerpoint/2010/main" val="1699196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Úvodní sníme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099" cy="8167290"/>
          </a:xfrm>
          <a:prstGeom prst="rect">
            <a:avLst/>
          </a:prstGeom>
        </p:spPr>
      </p:pic>
      <p:sp>
        <p:nvSpPr>
          <p:cNvPr id="17" name="bg object 17"/>
          <p:cNvSpPr/>
          <p:nvPr/>
        </p:nvSpPr>
        <p:spPr>
          <a:xfrm>
            <a:off x="0" y="565427"/>
            <a:ext cx="20104100" cy="7602220"/>
          </a:xfrm>
          <a:custGeom>
            <a:avLst/>
            <a:gdLst/>
            <a:ahLst/>
            <a:cxnLst/>
            <a:rect l="l" t="t" r="r" b="b"/>
            <a:pathLst>
              <a:path w="20104100" h="7602220">
                <a:moveTo>
                  <a:pt x="20104099" y="0"/>
                </a:moveTo>
                <a:lnTo>
                  <a:pt x="0" y="0"/>
                </a:lnTo>
                <a:lnTo>
                  <a:pt x="0" y="7601862"/>
                </a:lnTo>
                <a:lnTo>
                  <a:pt x="20104099" y="7601862"/>
                </a:lnTo>
                <a:lnTo>
                  <a:pt x="20104099" y="0"/>
                </a:lnTo>
                <a:close/>
              </a:path>
            </a:pathLst>
          </a:custGeom>
          <a:solidFill>
            <a:srgbClr val="FFFFFF"/>
          </a:solidFill>
        </p:spPr>
        <p:txBody>
          <a:bodyPr wrap="square" lIns="0" tIns="0" rIns="0" bIns="0" rtlCol="0"/>
          <a:lstStyle/>
          <a:p>
            <a:endParaRPr/>
          </a:p>
        </p:txBody>
      </p:sp>
      <p:sp>
        <p:nvSpPr>
          <p:cNvPr id="18" name="bg object 18"/>
          <p:cNvSpPr/>
          <p:nvPr/>
        </p:nvSpPr>
        <p:spPr>
          <a:xfrm>
            <a:off x="0" y="0"/>
            <a:ext cx="20104100" cy="8167370"/>
          </a:xfrm>
          <a:custGeom>
            <a:avLst/>
            <a:gdLst/>
            <a:ahLst/>
            <a:cxnLst/>
            <a:rect l="l" t="t" r="r" b="b"/>
            <a:pathLst>
              <a:path w="20104100" h="8167370">
                <a:moveTo>
                  <a:pt x="20104099" y="0"/>
                </a:moveTo>
                <a:lnTo>
                  <a:pt x="0" y="0"/>
                </a:lnTo>
                <a:lnTo>
                  <a:pt x="0" y="8167290"/>
                </a:lnTo>
                <a:lnTo>
                  <a:pt x="20104099" y="8167290"/>
                </a:lnTo>
                <a:lnTo>
                  <a:pt x="20104099" y="0"/>
                </a:lnTo>
                <a:close/>
              </a:path>
            </a:pathLst>
          </a:custGeom>
          <a:solidFill>
            <a:srgbClr val="003657"/>
          </a:solidFill>
        </p:spPr>
        <p:txBody>
          <a:bodyPr wrap="square" lIns="0" tIns="0" rIns="0" bIns="0" rtlCol="0"/>
          <a:lstStyle/>
          <a:p>
            <a:endParaRPr/>
          </a:p>
        </p:txBody>
      </p:sp>
      <p:sp>
        <p:nvSpPr>
          <p:cNvPr id="2" name="Holder 2"/>
          <p:cNvSpPr>
            <a:spLocks noGrp="1"/>
          </p:cNvSpPr>
          <p:nvPr>
            <p:ph type="ctrTitle"/>
          </p:nvPr>
        </p:nvSpPr>
        <p:spPr>
          <a:xfrm>
            <a:off x="1403271" y="3481304"/>
            <a:ext cx="9108440" cy="3303270"/>
          </a:xfrm>
          <a:prstGeom prst="rect">
            <a:avLst/>
          </a:prstGeom>
        </p:spPr>
        <p:txBody>
          <a:bodyPr wrap="square" lIns="0" tIns="0" rIns="0" bIns="0">
            <a:spAutoFit/>
          </a:bodyPr>
          <a:lstStyle>
            <a:lvl1pPr>
              <a:defRPr sz="4950" b="1" i="0">
                <a:solidFill>
                  <a:srgbClr val="706F6F"/>
                </a:solidFill>
                <a:latin typeface="Arial"/>
                <a:cs typeface="Arial"/>
              </a:defRPr>
            </a:lvl1pPr>
          </a:lstStyle>
          <a:p>
            <a:r>
              <a:rPr lang="cs-CZ"/>
              <a:t>Kliknutím lze upravit styl.</a:t>
            </a:r>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400" b="1" i="0">
                <a:solidFill>
                  <a:srgbClr val="D22D40"/>
                </a:solidFill>
                <a:latin typeface="Arial"/>
                <a:cs typeface="Arial"/>
              </a:defRPr>
            </a:lvl1pPr>
          </a:lstStyle>
          <a:p>
            <a:r>
              <a:rPr lang="cs-CZ"/>
              <a:t>Kliknutím můžete upravit styl předlohy.</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rgbClr val="706F6F"/>
                </a:solidFill>
                <a:latin typeface="Arial"/>
                <a:cs typeface="Arial"/>
              </a:defRPr>
            </a:lvl1pPr>
          </a:lstStyle>
          <a:p>
            <a:r>
              <a:rPr lang="cs-CZ"/>
              <a:t>Kliknutím lze upravit styl.</a:t>
            </a:r>
            <a:endParaRPr/>
          </a:p>
        </p:txBody>
      </p:sp>
      <p:sp>
        <p:nvSpPr>
          <p:cNvPr id="3" name="Holder 3"/>
          <p:cNvSpPr>
            <a:spLocks noGrp="1"/>
          </p:cNvSpPr>
          <p:nvPr>
            <p:ph type="body" idx="1"/>
          </p:nvPr>
        </p:nvSpPr>
        <p:spPr/>
        <p:txBody>
          <a:bodyPr lIns="0" tIns="0" rIns="0" bIns="0"/>
          <a:lstStyle>
            <a:lvl1pPr>
              <a:defRPr sz="2400" b="1" i="0">
                <a:solidFill>
                  <a:srgbClr val="D22D40"/>
                </a:solidFill>
                <a:latin typeface="Arial"/>
                <a:cs typeface="Arial"/>
              </a:defRPr>
            </a:lvl1pPr>
          </a:lstStyle>
          <a:p>
            <a:pPr lvl="0"/>
            <a:r>
              <a:rPr lang="cs-CZ"/>
              <a:t>Upravte styly předlohy textu.</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va obsah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rgbClr val="706F6F"/>
                </a:solidFill>
                <a:latin typeface="Arial"/>
                <a:cs typeface="Arial"/>
              </a:defRPr>
            </a:lvl1pPr>
          </a:lstStyle>
          <a:p>
            <a:r>
              <a:rPr lang="cs-CZ"/>
              <a:t>Kliknutím lze upravit styl.</a:t>
            </a:r>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pPr lvl="0"/>
            <a:r>
              <a:rPr lang="cs-CZ"/>
              <a:t>Upravte styly předlohy textu.</a:t>
            </a: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pPr lvl="0"/>
            <a:r>
              <a:rPr lang="cs-CZ"/>
              <a:t>Upravte styly předlohy textu.</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Jenom nadpis">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rgbClr val="706F6F"/>
                </a:solidFill>
                <a:latin typeface="Arial"/>
                <a:cs typeface="Arial"/>
              </a:defRPr>
            </a:lvl1pPr>
          </a:lstStyle>
          <a:p>
            <a:r>
              <a:rPr lang="cs-CZ"/>
              <a:t>Kliknutím lze upravit styl.</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Prázdný">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22D4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00808" y="1199672"/>
            <a:ext cx="4131805" cy="816386"/>
          </a:xfrm>
          <a:prstGeom prst="rect">
            <a:avLst/>
          </a:prstGeom>
        </p:spPr>
        <p:txBody>
          <a:bodyPr wrap="square" lIns="0" tIns="0" rIns="0" bIns="0">
            <a:spAutoFit/>
          </a:bodyPr>
          <a:lstStyle>
            <a:lvl1pPr>
              <a:defRPr sz="4950" b="1" i="0">
                <a:solidFill>
                  <a:srgbClr val="706F6F"/>
                </a:solidFill>
                <a:latin typeface="Arial"/>
                <a:cs typeface="Arial"/>
              </a:defRPr>
            </a:lvl1pPr>
          </a:lstStyle>
          <a:p>
            <a:endParaRPr/>
          </a:p>
        </p:txBody>
      </p:sp>
      <p:sp>
        <p:nvSpPr>
          <p:cNvPr id="3" name="Holder 3"/>
          <p:cNvSpPr>
            <a:spLocks noGrp="1"/>
          </p:cNvSpPr>
          <p:nvPr>
            <p:ph type="body" idx="1"/>
          </p:nvPr>
        </p:nvSpPr>
        <p:spPr>
          <a:xfrm>
            <a:off x="9662397" y="4557411"/>
            <a:ext cx="8510905" cy="4436745"/>
          </a:xfrm>
          <a:prstGeom prst="rect">
            <a:avLst/>
          </a:prstGeom>
        </p:spPr>
        <p:txBody>
          <a:bodyPr wrap="square" lIns="0" tIns="0" rIns="0" bIns="0">
            <a:spAutoFit/>
          </a:bodyPr>
          <a:lstStyle>
            <a:lvl1pPr>
              <a:defRPr sz="2400" b="1" i="0">
                <a:solidFill>
                  <a:srgbClr val="D22D40"/>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1/26/2026</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cuni.cz/" TargetMode="External"/><Relationship Id="rId2" Type="http://schemas.openxmlformats.org/officeDocument/2006/relationships/hyperlink" Target="mailto:jm&#233;no@cuni.cz" TargetMode="Externa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E08701B-CBC2-2A7A-87F5-3275C1F02B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 t="26494" r="211" b="12730"/>
          <a:stretch/>
        </p:blipFill>
        <p:spPr bwMode="auto">
          <a:xfrm>
            <a:off x="0" y="3158974"/>
            <a:ext cx="20093940" cy="81503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a:spLocks noChangeAspect="1"/>
          </p:cNvSpPr>
          <p:nvPr/>
        </p:nvSpPr>
        <p:spPr>
          <a:xfrm>
            <a:off x="5234" y="3146511"/>
            <a:ext cx="20098865" cy="8157209"/>
          </a:xfrm>
          <a:custGeom>
            <a:avLst/>
            <a:gdLst/>
            <a:ahLst/>
            <a:cxnLst/>
            <a:rect l="l" t="t" r="r" b="b"/>
            <a:pathLst>
              <a:path w="20093940" h="8157209">
                <a:moveTo>
                  <a:pt x="20093629" y="0"/>
                </a:moveTo>
                <a:lnTo>
                  <a:pt x="0" y="0"/>
                </a:lnTo>
                <a:lnTo>
                  <a:pt x="0" y="8156809"/>
                </a:lnTo>
                <a:lnTo>
                  <a:pt x="20093629" y="8156809"/>
                </a:lnTo>
                <a:lnTo>
                  <a:pt x="20093629" y="0"/>
                </a:lnTo>
                <a:close/>
              </a:path>
            </a:pathLst>
          </a:custGeom>
          <a:solidFill>
            <a:schemeClr val="tx1">
              <a:alpha val="51090"/>
            </a:schemeClr>
          </a:solidFill>
        </p:spPr>
        <p:txBody>
          <a:bodyPr wrap="square" lIns="0" tIns="0" rIns="0" bIns="0" rtlCol="0"/>
          <a:lstStyle/>
          <a:p>
            <a:endParaRPr dirty="0"/>
          </a:p>
        </p:txBody>
      </p:sp>
      <p:pic>
        <p:nvPicPr>
          <p:cNvPr id="5" name="object 5"/>
          <p:cNvPicPr>
            <a:picLocks noChangeAspect="1"/>
          </p:cNvPicPr>
          <p:nvPr/>
        </p:nvPicPr>
        <p:blipFill>
          <a:blip r:embed="rId4" cstate="print"/>
          <a:stretch>
            <a:fillRect/>
          </a:stretch>
        </p:blipFill>
        <p:spPr>
          <a:xfrm>
            <a:off x="1195066" y="4430539"/>
            <a:ext cx="1242034" cy="3311723"/>
          </a:xfrm>
          <a:prstGeom prst="rect">
            <a:avLst/>
          </a:prstGeom>
        </p:spPr>
      </p:pic>
      <p:sp>
        <p:nvSpPr>
          <p:cNvPr id="3" name="object 3"/>
          <p:cNvSpPr txBox="1">
            <a:spLocks noChangeAspect="1"/>
          </p:cNvSpPr>
          <p:nvPr/>
        </p:nvSpPr>
        <p:spPr>
          <a:xfrm>
            <a:off x="2779242" y="5222627"/>
            <a:ext cx="12385376" cy="2759730"/>
          </a:xfrm>
          <a:prstGeom prst="rect">
            <a:avLst/>
          </a:prstGeom>
        </p:spPr>
        <p:txBody>
          <a:bodyPr vert="horz" wrap="square" lIns="0" tIns="15240" rIns="0" bIns="0" rtlCol="0">
            <a:spAutoFit/>
          </a:bodyPr>
          <a:lstStyle/>
          <a:p>
            <a:pPr marL="12700" marR="5080">
              <a:lnSpc>
                <a:spcPts val="10710"/>
              </a:lnSpc>
              <a:spcBef>
                <a:spcPts val="1370"/>
              </a:spcBef>
            </a:pPr>
            <a:r>
              <a:rPr lang="cs-CZ" sz="9900" b="1" spc="50" dirty="0">
                <a:solidFill>
                  <a:schemeClr val="bg1"/>
                </a:solidFill>
                <a:latin typeface="Amor Serif Pro" panose="02000503000000020003" pitchFamily="50" charset="-18"/>
                <a:cs typeface="Gill Sans" panose="020B0502020104020203" pitchFamily="34" charset="-79"/>
              </a:rPr>
              <a:t>Evangelická</a:t>
            </a:r>
            <a:br>
              <a:rPr lang="cs-CZ" sz="9900" b="1" spc="50" dirty="0">
                <a:solidFill>
                  <a:schemeClr val="bg1"/>
                </a:solidFill>
                <a:latin typeface="Amor Serif Pro" panose="02000503000000020003" pitchFamily="50" charset="-18"/>
                <a:cs typeface="Gill Sans" panose="020B0502020104020203" pitchFamily="34" charset="-79"/>
              </a:rPr>
            </a:br>
            <a:r>
              <a:rPr lang="cs-CZ" sz="9900" b="1" spc="50" dirty="0">
                <a:solidFill>
                  <a:schemeClr val="bg1"/>
                </a:solidFill>
                <a:latin typeface="Amor Serif Pro" panose="02000503000000020003" pitchFamily="50" charset="-18"/>
                <a:cs typeface="Gill Sans" panose="020B0502020104020203" pitchFamily="34" charset="-79"/>
              </a:rPr>
              <a:t>teologie</a:t>
            </a:r>
            <a:endParaRPr sz="9900" b="1" dirty="0">
              <a:solidFill>
                <a:schemeClr val="bg1"/>
              </a:solidFill>
              <a:latin typeface="Amor Serif Pro" panose="02000503000000020003" pitchFamily="50" charset="-18"/>
              <a:cs typeface="Gill Sans" panose="020B0502020104020203" pitchFamily="34" charset="-79"/>
            </a:endParaRPr>
          </a:p>
        </p:txBody>
      </p:sp>
      <p:grpSp>
        <p:nvGrpSpPr>
          <p:cNvPr id="7" name="object 7">
            <a:extLst>
              <a:ext uri="{C183D7F6-B498-43B3-948B-1728B52AA6E4}">
                <adec:decorative xmlns:adec="http://schemas.microsoft.com/office/drawing/2017/decorative" val="0"/>
              </a:ext>
            </a:extLst>
          </p:cNvPr>
          <p:cNvGrpSpPr>
            <a:grpSpLocks noChangeAspect="1"/>
          </p:cNvGrpSpPr>
          <p:nvPr/>
        </p:nvGrpSpPr>
        <p:grpSpPr>
          <a:xfrm>
            <a:off x="16994246" y="8162536"/>
            <a:ext cx="2073259" cy="3146400"/>
            <a:chOff x="16994246" y="8162536"/>
            <a:chExt cx="2073275" cy="3146425"/>
          </a:xfrm>
        </p:grpSpPr>
        <p:sp>
          <p:nvSpPr>
            <p:cNvPr id="8" name="object 8"/>
            <p:cNvSpPr/>
            <p:nvPr/>
          </p:nvSpPr>
          <p:spPr>
            <a:xfrm>
              <a:off x="16994246" y="8162536"/>
              <a:ext cx="2073275" cy="3146425"/>
            </a:xfrm>
            <a:custGeom>
              <a:avLst/>
              <a:gdLst/>
              <a:ahLst/>
              <a:cxnLst/>
              <a:rect l="l" t="t" r="r" b="b"/>
              <a:pathLst>
                <a:path w="2073275" h="3146425">
                  <a:moveTo>
                    <a:pt x="2073235" y="0"/>
                  </a:moveTo>
                  <a:lnTo>
                    <a:pt x="0" y="0"/>
                  </a:lnTo>
                  <a:lnTo>
                    <a:pt x="0" y="3146019"/>
                  </a:lnTo>
                  <a:lnTo>
                    <a:pt x="2073235" y="3146019"/>
                  </a:lnTo>
                  <a:lnTo>
                    <a:pt x="2073235" y="0"/>
                  </a:lnTo>
                  <a:close/>
                </a:path>
              </a:pathLst>
            </a:custGeom>
            <a:solidFill>
              <a:srgbClr val="D22D40"/>
            </a:solidFill>
          </p:spPr>
          <p:txBody>
            <a:bodyPr wrap="square" lIns="0" tIns="0" rIns="0" bIns="0" rtlCol="0"/>
            <a:lstStyle/>
            <a:p>
              <a:endParaRPr/>
            </a:p>
          </p:txBody>
        </p:sp>
        <p:sp>
          <p:nvSpPr>
            <p:cNvPr id="9" name="object 9"/>
            <p:cNvSpPr/>
            <p:nvPr/>
          </p:nvSpPr>
          <p:spPr>
            <a:xfrm>
              <a:off x="17199267" y="8805944"/>
              <a:ext cx="1084580" cy="523240"/>
            </a:xfrm>
            <a:custGeom>
              <a:avLst/>
              <a:gdLst/>
              <a:ahLst/>
              <a:cxnLst/>
              <a:rect l="l" t="t" r="r" b="b"/>
              <a:pathLst>
                <a:path w="1084580" h="523240">
                  <a:moveTo>
                    <a:pt x="73393" y="317881"/>
                  </a:moveTo>
                  <a:lnTo>
                    <a:pt x="0" y="317881"/>
                  </a:lnTo>
                  <a:lnTo>
                    <a:pt x="76" y="319278"/>
                  </a:lnTo>
                  <a:lnTo>
                    <a:pt x="1358" y="323786"/>
                  </a:lnTo>
                  <a:lnTo>
                    <a:pt x="4343" y="334822"/>
                  </a:lnTo>
                  <a:lnTo>
                    <a:pt x="7327" y="349643"/>
                  </a:lnTo>
                  <a:lnTo>
                    <a:pt x="8686" y="365772"/>
                  </a:lnTo>
                  <a:lnTo>
                    <a:pt x="8686" y="471652"/>
                  </a:lnTo>
                  <a:lnTo>
                    <a:pt x="7327" y="487781"/>
                  </a:lnTo>
                  <a:lnTo>
                    <a:pt x="4343" y="502602"/>
                  </a:lnTo>
                  <a:lnTo>
                    <a:pt x="1358" y="513638"/>
                  </a:lnTo>
                  <a:lnTo>
                    <a:pt x="0" y="518426"/>
                  </a:lnTo>
                  <a:lnTo>
                    <a:pt x="0" y="519544"/>
                  </a:lnTo>
                  <a:lnTo>
                    <a:pt x="73393" y="519544"/>
                  </a:lnTo>
                  <a:lnTo>
                    <a:pt x="73393" y="518426"/>
                  </a:lnTo>
                  <a:lnTo>
                    <a:pt x="72034" y="513638"/>
                  </a:lnTo>
                  <a:lnTo>
                    <a:pt x="69049" y="502602"/>
                  </a:lnTo>
                  <a:lnTo>
                    <a:pt x="66065" y="487781"/>
                  </a:lnTo>
                  <a:lnTo>
                    <a:pt x="64706" y="471652"/>
                  </a:lnTo>
                  <a:lnTo>
                    <a:pt x="64706" y="365772"/>
                  </a:lnTo>
                  <a:lnTo>
                    <a:pt x="66065" y="349643"/>
                  </a:lnTo>
                  <a:lnTo>
                    <a:pt x="69049" y="334822"/>
                  </a:lnTo>
                  <a:lnTo>
                    <a:pt x="72034" y="323786"/>
                  </a:lnTo>
                  <a:lnTo>
                    <a:pt x="73317" y="319278"/>
                  </a:lnTo>
                  <a:lnTo>
                    <a:pt x="73393" y="317881"/>
                  </a:lnTo>
                  <a:close/>
                </a:path>
                <a:path w="1084580" h="523240">
                  <a:moveTo>
                    <a:pt x="204749" y="518426"/>
                  </a:moveTo>
                  <a:lnTo>
                    <a:pt x="201549" y="514223"/>
                  </a:lnTo>
                  <a:lnTo>
                    <a:pt x="193586" y="504774"/>
                  </a:lnTo>
                  <a:lnTo>
                    <a:pt x="183375" y="492277"/>
                  </a:lnTo>
                  <a:lnTo>
                    <a:pt x="173393" y="478929"/>
                  </a:lnTo>
                  <a:lnTo>
                    <a:pt x="114287" y="394347"/>
                  </a:lnTo>
                  <a:lnTo>
                    <a:pt x="158826" y="352894"/>
                  </a:lnTo>
                  <a:lnTo>
                    <a:pt x="170040" y="342722"/>
                  </a:lnTo>
                  <a:lnTo>
                    <a:pt x="180314" y="333667"/>
                  </a:lnTo>
                  <a:lnTo>
                    <a:pt x="189865" y="325831"/>
                  </a:lnTo>
                  <a:lnTo>
                    <a:pt x="198869" y="319278"/>
                  </a:lnTo>
                  <a:lnTo>
                    <a:pt x="198869" y="317881"/>
                  </a:lnTo>
                  <a:lnTo>
                    <a:pt x="132486" y="317881"/>
                  </a:lnTo>
                  <a:lnTo>
                    <a:pt x="132486" y="319557"/>
                  </a:lnTo>
                  <a:lnTo>
                    <a:pt x="133692" y="325196"/>
                  </a:lnTo>
                  <a:lnTo>
                    <a:pt x="134594" y="337591"/>
                  </a:lnTo>
                  <a:lnTo>
                    <a:pt x="131076" y="353707"/>
                  </a:lnTo>
                  <a:lnTo>
                    <a:pt x="119049" y="370535"/>
                  </a:lnTo>
                  <a:lnTo>
                    <a:pt x="68630" y="417042"/>
                  </a:lnTo>
                  <a:lnTo>
                    <a:pt x="66954" y="418426"/>
                  </a:lnTo>
                  <a:lnTo>
                    <a:pt x="67233" y="418998"/>
                  </a:lnTo>
                  <a:lnTo>
                    <a:pt x="68072" y="420382"/>
                  </a:lnTo>
                  <a:lnTo>
                    <a:pt x="105600" y="478091"/>
                  </a:lnTo>
                  <a:lnTo>
                    <a:pt x="112458" y="491972"/>
                  </a:lnTo>
                  <a:lnTo>
                    <a:pt x="116344" y="505117"/>
                  </a:lnTo>
                  <a:lnTo>
                    <a:pt x="118084" y="515112"/>
                  </a:lnTo>
                  <a:lnTo>
                    <a:pt x="118478" y="519544"/>
                  </a:lnTo>
                  <a:lnTo>
                    <a:pt x="204749" y="519544"/>
                  </a:lnTo>
                  <a:lnTo>
                    <a:pt x="204749" y="518426"/>
                  </a:lnTo>
                  <a:close/>
                </a:path>
                <a:path w="1084580" h="523240">
                  <a:moveTo>
                    <a:pt x="358190" y="215950"/>
                  </a:moveTo>
                  <a:lnTo>
                    <a:pt x="353847" y="200126"/>
                  </a:lnTo>
                  <a:lnTo>
                    <a:pt x="350862" y="185305"/>
                  </a:lnTo>
                  <a:lnTo>
                    <a:pt x="349504" y="169176"/>
                  </a:lnTo>
                  <a:lnTo>
                    <a:pt x="349504" y="119037"/>
                  </a:lnTo>
                  <a:lnTo>
                    <a:pt x="345909" y="99237"/>
                  </a:lnTo>
                  <a:lnTo>
                    <a:pt x="336029" y="84658"/>
                  </a:lnTo>
                  <a:lnTo>
                    <a:pt x="321259" y="75628"/>
                  </a:lnTo>
                  <a:lnTo>
                    <a:pt x="303009" y="72542"/>
                  </a:lnTo>
                  <a:lnTo>
                    <a:pt x="287464" y="74752"/>
                  </a:lnTo>
                  <a:lnTo>
                    <a:pt x="274828" y="80556"/>
                  </a:lnTo>
                  <a:lnTo>
                    <a:pt x="265087" y="88722"/>
                  </a:lnTo>
                  <a:lnTo>
                    <a:pt x="258203" y="98031"/>
                  </a:lnTo>
                  <a:lnTo>
                    <a:pt x="258203" y="74218"/>
                  </a:lnTo>
                  <a:lnTo>
                    <a:pt x="196862" y="74218"/>
                  </a:lnTo>
                  <a:lnTo>
                    <a:pt x="196862" y="75349"/>
                  </a:lnTo>
                  <a:lnTo>
                    <a:pt x="201206" y="91173"/>
                  </a:lnTo>
                  <a:lnTo>
                    <a:pt x="204190" y="105981"/>
                  </a:lnTo>
                  <a:lnTo>
                    <a:pt x="205549" y="122123"/>
                  </a:lnTo>
                  <a:lnTo>
                    <a:pt x="205549" y="169176"/>
                  </a:lnTo>
                  <a:lnTo>
                    <a:pt x="204190" y="185305"/>
                  </a:lnTo>
                  <a:lnTo>
                    <a:pt x="201206" y="200126"/>
                  </a:lnTo>
                  <a:lnTo>
                    <a:pt x="196862" y="215950"/>
                  </a:lnTo>
                  <a:lnTo>
                    <a:pt x="196862" y="217068"/>
                  </a:lnTo>
                  <a:lnTo>
                    <a:pt x="266877" y="217068"/>
                  </a:lnTo>
                  <a:lnTo>
                    <a:pt x="266877" y="215950"/>
                  </a:lnTo>
                  <a:lnTo>
                    <a:pt x="262547" y="200126"/>
                  </a:lnTo>
                  <a:lnTo>
                    <a:pt x="259562" y="185305"/>
                  </a:lnTo>
                  <a:lnTo>
                    <a:pt x="258203" y="169176"/>
                  </a:lnTo>
                  <a:lnTo>
                    <a:pt x="258203" y="108673"/>
                  </a:lnTo>
                  <a:lnTo>
                    <a:pt x="263804" y="106146"/>
                  </a:lnTo>
                  <a:lnTo>
                    <a:pt x="270243" y="104190"/>
                  </a:lnTo>
                  <a:lnTo>
                    <a:pt x="276682" y="104470"/>
                  </a:lnTo>
                  <a:lnTo>
                    <a:pt x="284200" y="105714"/>
                  </a:lnTo>
                  <a:lnTo>
                    <a:pt x="290652" y="109435"/>
                  </a:lnTo>
                  <a:lnTo>
                    <a:pt x="295160" y="116205"/>
                  </a:lnTo>
                  <a:lnTo>
                    <a:pt x="296849" y="126606"/>
                  </a:lnTo>
                  <a:lnTo>
                    <a:pt x="296849" y="169176"/>
                  </a:lnTo>
                  <a:lnTo>
                    <a:pt x="295490" y="185305"/>
                  </a:lnTo>
                  <a:lnTo>
                    <a:pt x="292506" y="200126"/>
                  </a:lnTo>
                  <a:lnTo>
                    <a:pt x="288163" y="215950"/>
                  </a:lnTo>
                  <a:lnTo>
                    <a:pt x="288163" y="217068"/>
                  </a:lnTo>
                  <a:lnTo>
                    <a:pt x="358190" y="217068"/>
                  </a:lnTo>
                  <a:lnTo>
                    <a:pt x="358190" y="215950"/>
                  </a:lnTo>
                  <a:close/>
                </a:path>
                <a:path w="1084580" h="523240">
                  <a:moveTo>
                    <a:pt x="368300" y="492937"/>
                  </a:moveTo>
                  <a:lnTo>
                    <a:pt x="367474" y="492099"/>
                  </a:lnTo>
                  <a:lnTo>
                    <a:pt x="358571" y="494792"/>
                  </a:lnTo>
                  <a:lnTo>
                    <a:pt x="357162" y="494055"/>
                  </a:lnTo>
                  <a:lnTo>
                    <a:pt x="353187" y="491998"/>
                  </a:lnTo>
                  <a:lnTo>
                    <a:pt x="350532" y="484416"/>
                  </a:lnTo>
                  <a:lnTo>
                    <a:pt x="349821" y="472770"/>
                  </a:lnTo>
                  <a:lnTo>
                    <a:pt x="349821" y="444207"/>
                  </a:lnTo>
                  <a:lnTo>
                    <a:pt x="349821" y="435800"/>
                  </a:lnTo>
                  <a:lnTo>
                    <a:pt x="349821" y="424599"/>
                  </a:lnTo>
                  <a:lnTo>
                    <a:pt x="347027" y="405384"/>
                  </a:lnTo>
                  <a:lnTo>
                    <a:pt x="337743" y="389623"/>
                  </a:lnTo>
                  <a:lnTo>
                    <a:pt x="336791" y="389026"/>
                  </a:lnTo>
                  <a:lnTo>
                    <a:pt x="320636" y="378955"/>
                  </a:lnTo>
                  <a:lnTo>
                    <a:pt x="298005" y="375577"/>
                  </a:lnTo>
                  <a:lnTo>
                    <a:pt x="298005" y="490410"/>
                  </a:lnTo>
                  <a:lnTo>
                    <a:pt x="294652" y="492937"/>
                  </a:lnTo>
                  <a:lnTo>
                    <a:pt x="291274" y="494055"/>
                  </a:lnTo>
                  <a:lnTo>
                    <a:pt x="287362" y="494055"/>
                  </a:lnTo>
                  <a:lnTo>
                    <a:pt x="278282" y="492036"/>
                  </a:lnTo>
                  <a:lnTo>
                    <a:pt x="271716" y="486460"/>
                  </a:lnTo>
                  <a:lnTo>
                    <a:pt x="267703" y="478104"/>
                  </a:lnTo>
                  <a:lnTo>
                    <a:pt x="266357" y="467728"/>
                  </a:lnTo>
                  <a:lnTo>
                    <a:pt x="267576" y="458381"/>
                  </a:lnTo>
                  <a:lnTo>
                    <a:pt x="271462" y="450926"/>
                  </a:lnTo>
                  <a:lnTo>
                    <a:pt x="278409" y="445998"/>
                  </a:lnTo>
                  <a:lnTo>
                    <a:pt x="288759" y="444207"/>
                  </a:lnTo>
                  <a:lnTo>
                    <a:pt x="291566" y="444207"/>
                  </a:lnTo>
                  <a:lnTo>
                    <a:pt x="294360" y="444474"/>
                  </a:lnTo>
                  <a:lnTo>
                    <a:pt x="297167" y="445312"/>
                  </a:lnTo>
                  <a:lnTo>
                    <a:pt x="297180" y="484416"/>
                  </a:lnTo>
                  <a:lnTo>
                    <a:pt x="297459" y="487337"/>
                  </a:lnTo>
                  <a:lnTo>
                    <a:pt x="298005" y="490410"/>
                  </a:lnTo>
                  <a:lnTo>
                    <a:pt x="298005" y="375577"/>
                  </a:lnTo>
                  <a:lnTo>
                    <a:pt x="294360" y="375031"/>
                  </a:lnTo>
                  <a:lnTo>
                    <a:pt x="280860" y="375602"/>
                  </a:lnTo>
                  <a:lnTo>
                    <a:pt x="264045" y="377367"/>
                  </a:lnTo>
                  <a:lnTo>
                    <a:pt x="244817" y="380339"/>
                  </a:lnTo>
                  <a:lnTo>
                    <a:pt x="224066" y="384543"/>
                  </a:lnTo>
                  <a:lnTo>
                    <a:pt x="224066" y="428790"/>
                  </a:lnTo>
                  <a:lnTo>
                    <a:pt x="225463" y="428790"/>
                  </a:lnTo>
                  <a:lnTo>
                    <a:pt x="233502" y="422579"/>
                  </a:lnTo>
                  <a:lnTo>
                    <a:pt x="252349" y="408914"/>
                  </a:lnTo>
                  <a:lnTo>
                    <a:pt x="274142" y="395236"/>
                  </a:lnTo>
                  <a:lnTo>
                    <a:pt x="291007" y="389026"/>
                  </a:lnTo>
                  <a:lnTo>
                    <a:pt x="294563" y="391248"/>
                  </a:lnTo>
                  <a:lnTo>
                    <a:pt x="296392" y="397573"/>
                  </a:lnTo>
                  <a:lnTo>
                    <a:pt x="297065" y="407454"/>
                  </a:lnTo>
                  <a:lnTo>
                    <a:pt x="297167" y="435800"/>
                  </a:lnTo>
                  <a:lnTo>
                    <a:pt x="288671" y="432943"/>
                  </a:lnTo>
                  <a:lnTo>
                    <a:pt x="280009" y="431038"/>
                  </a:lnTo>
                  <a:lnTo>
                    <a:pt x="271881" y="429971"/>
                  </a:lnTo>
                  <a:lnTo>
                    <a:pt x="264960" y="429641"/>
                  </a:lnTo>
                  <a:lnTo>
                    <a:pt x="244817" y="432892"/>
                  </a:lnTo>
                  <a:lnTo>
                    <a:pt x="227838" y="442175"/>
                  </a:lnTo>
                  <a:lnTo>
                    <a:pt x="216115" y="456819"/>
                  </a:lnTo>
                  <a:lnTo>
                    <a:pt x="211747" y="476135"/>
                  </a:lnTo>
                  <a:lnTo>
                    <a:pt x="214579" y="492569"/>
                  </a:lnTo>
                  <a:lnTo>
                    <a:pt x="223088" y="507441"/>
                  </a:lnTo>
                  <a:lnTo>
                    <a:pt x="237261" y="518198"/>
                  </a:lnTo>
                  <a:lnTo>
                    <a:pt x="257111" y="522351"/>
                  </a:lnTo>
                  <a:lnTo>
                    <a:pt x="272630" y="520077"/>
                  </a:lnTo>
                  <a:lnTo>
                    <a:pt x="284810" y="514261"/>
                  </a:lnTo>
                  <a:lnTo>
                    <a:pt x="293789" y="506399"/>
                  </a:lnTo>
                  <a:lnTo>
                    <a:pt x="299681" y="497979"/>
                  </a:lnTo>
                  <a:lnTo>
                    <a:pt x="304596" y="508406"/>
                  </a:lnTo>
                  <a:lnTo>
                    <a:pt x="312039" y="516051"/>
                  </a:lnTo>
                  <a:lnTo>
                    <a:pt x="321856" y="520750"/>
                  </a:lnTo>
                  <a:lnTo>
                    <a:pt x="333857" y="522351"/>
                  </a:lnTo>
                  <a:lnTo>
                    <a:pt x="348068" y="520039"/>
                  </a:lnTo>
                  <a:lnTo>
                    <a:pt x="358648" y="513740"/>
                  </a:lnTo>
                  <a:lnTo>
                    <a:pt x="365442" y="504393"/>
                  </a:lnTo>
                  <a:lnTo>
                    <a:pt x="367042" y="497979"/>
                  </a:lnTo>
                  <a:lnTo>
                    <a:pt x="367842" y="494792"/>
                  </a:lnTo>
                  <a:lnTo>
                    <a:pt x="368300" y="492937"/>
                  </a:lnTo>
                  <a:close/>
                </a:path>
                <a:path w="1084580" h="523240">
                  <a:moveTo>
                    <a:pt x="448386" y="31089"/>
                  </a:moveTo>
                  <a:lnTo>
                    <a:pt x="445884" y="18910"/>
                  </a:lnTo>
                  <a:lnTo>
                    <a:pt x="439077" y="9029"/>
                  </a:lnTo>
                  <a:lnTo>
                    <a:pt x="429018" y="2413"/>
                  </a:lnTo>
                  <a:lnTo>
                    <a:pt x="416750" y="0"/>
                  </a:lnTo>
                  <a:lnTo>
                    <a:pt x="404469" y="2413"/>
                  </a:lnTo>
                  <a:lnTo>
                    <a:pt x="394411" y="9029"/>
                  </a:lnTo>
                  <a:lnTo>
                    <a:pt x="387604" y="18910"/>
                  </a:lnTo>
                  <a:lnTo>
                    <a:pt x="385089" y="31089"/>
                  </a:lnTo>
                  <a:lnTo>
                    <a:pt x="387680" y="43268"/>
                  </a:lnTo>
                  <a:lnTo>
                    <a:pt x="394614" y="53136"/>
                  </a:lnTo>
                  <a:lnTo>
                    <a:pt x="404710" y="59753"/>
                  </a:lnTo>
                  <a:lnTo>
                    <a:pt x="416750" y="62179"/>
                  </a:lnTo>
                  <a:lnTo>
                    <a:pt x="428891" y="59753"/>
                  </a:lnTo>
                  <a:lnTo>
                    <a:pt x="438975" y="53136"/>
                  </a:lnTo>
                  <a:lnTo>
                    <a:pt x="445846" y="43268"/>
                  </a:lnTo>
                  <a:lnTo>
                    <a:pt x="448386" y="31089"/>
                  </a:lnTo>
                  <a:close/>
                </a:path>
                <a:path w="1084580" h="523240">
                  <a:moveTo>
                    <a:pt x="454279" y="215950"/>
                  </a:moveTo>
                  <a:lnTo>
                    <a:pt x="452920" y="211162"/>
                  </a:lnTo>
                  <a:lnTo>
                    <a:pt x="449935" y="200126"/>
                  </a:lnTo>
                  <a:lnTo>
                    <a:pt x="446951" y="185305"/>
                  </a:lnTo>
                  <a:lnTo>
                    <a:pt x="445592" y="169176"/>
                  </a:lnTo>
                  <a:lnTo>
                    <a:pt x="445592" y="74218"/>
                  </a:lnTo>
                  <a:lnTo>
                    <a:pt x="384251" y="74218"/>
                  </a:lnTo>
                  <a:lnTo>
                    <a:pt x="384251" y="75349"/>
                  </a:lnTo>
                  <a:lnTo>
                    <a:pt x="385610" y="80124"/>
                  </a:lnTo>
                  <a:lnTo>
                    <a:pt x="388594" y="91173"/>
                  </a:lnTo>
                  <a:lnTo>
                    <a:pt x="391579" y="105981"/>
                  </a:lnTo>
                  <a:lnTo>
                    <a:pt x="392938" y="122123"/>
                  </a:lnTo>
                  <a:lnTo>
                    <a:pt x="392938" y="169176"/>
                  </a:lnTo>
                  <a:lnTo>
                    <a:pt x="391579" y="185305"/>
                  </a:lnTo>
                  <a:lnTo>
                    <a:pt x="388594" y="200126"/>
                  </a:lnTo>
                  <a:lnTo>
                    <a:pt x="385610" y="211162"/>
                  </a:lnTo>
                  <a:lnTo>
                    <a:pt x="384251" y="215950"/>
                  </a:lnTo>
                  <a:lnTo>
                    <a:pt x="384251" y="217068"/>
                  </a:lnTo>
                  <a:lnTo>
                    <a:pt x="454279" y="217068"/>
                  </a:lnTo>
                  <a:lnTo>
                    <a:pt x="454279" y="215950"/>
                  </a:lnTo>
                  <a:close/>
                </a:path>
                <a:path w="1084580" h="523240">
                  <a:moveTo>
                    <a:pt x="503008" y="376135"/>
                  </a:moveTo>
                  <a:lnTo>
                    <a:pt x="480745" y="373202"/>
                  </a:lnTo>
                  <a:lnTo>
                    <a:pt x="463791" y="379082"/>
                  </a:lnTo>
                  <a:lnTo>
                    <a:pt x="451243" y="391274"/>
                  </a:lnTo>
                  <a:lnTo>
                    <a:pt x="442226" y="407238"/>
                  </a:lnTo>
                  <a:lnTo>
                    <a:pt x="442226" y="376707"/>
                  </a:lnTo>
                  <a:lnTo>
                    <a:pt x="380885" y="376707"/>
                  </a:lnTo>
                  <a:lnTo>
                    <a:pt x="380885" y="377825"/>
                  </a:lnTo>
                  <a:lnTo>
                    <a:pt x="385229" y="393649"/>
                  </a:lnTo>
                  <a:lnTo>
                    <a:pt x="388213" y="408470"/>
                  </a:lnTo>
                  <a:lnTo>
                    <a:pt x="389559" y="424599"/>
                  </a:lnTo>
                  <a:lnTo>
                    <a:pt x="389559" y="471652"/>
                  </a:lnTo>
                  <a:lnTo>
                    <a:pt x="388213" y="487781"/>
                  </a:lnTo>
                  <a:lnTo>
                    <a:pt x="385229" y="502602"/>
                  </a:lnTo>
                  <a:lnTo>
                    <a:pt x="380885" y="518426"/>
                  </a:lnTo>
                  <a:lnTo>
                    <a:pt x="380885" y="519544"/>
                  </a:lnTo>
                  <a:lnTo>
                    <a:pt x="450900" y="519544"/>
                  </a:lnTo>
                  <a:lnTo>
                    <a:pt x="450900" y="518426"/>
                  </a:lnTo>
                  <a:lnTo>
                    <a:pt x="446557" y="502602"/>
                  </a:lnTo>
                  <a:lnTo>
                    <a:pt x="443572" y="487781"/>
                  </a:lnTo>
                  <a:lnTo>
                    <a:pt x="442226" y="471652"/>
                  </a:lnTo>
                  <a:lnTo>
                    <a:pt x="442226" y="414515"/>
                  </a:lnTo>
                  <a:lnTo>
                    <a:pt x="457428" y="410921"/>
                  </a:lnTo>
                  <a:lnTo>
                    <a:pt x="471284" y="414134"/>
                  </a:lnTo>
                  <a:lnTo>
                    <a:pt x="483336" y="421805"/>
                  </a:lnTo>
                  <a:lnTo>
                    <a:pt x="493191" y="431596"/>
                  </a:lnTo>
                  <a:lnTo>
                    <a:pt x="494601" y="431596"/>
                  </a:lnTo>
                  <a:lnTo>
                    <a:pt x="503008" y="376135"/>
                  </a:lnTo>
                  <a:close/>
                </a:path>
                <a:path w="1084580" h="523240">
                  <a:moveTo>
                    <a:pt x="585050" y="518426"/>
                  </a:moveTo>
                  <a:lnTo>
                    <a:pt x="580707" y="502602"/>
                  </a:lnTo>
                  <a:lnTo>
                    <a:pt x="577723" y="487781"/>
                  </a:lnTo>
                  <a:lnTo>
                    <a:pt x="576364" y="471652"/>
                  </a:lnTo>
                  <a:lnTo>
                    <a:pt x="576364" y="309486"/>
                  </a:lnTo>
                  <a:lnTo>
                    <a:pt x="522871" y="315087"/>
                  </a:lnTo>
                  <a:lnTo>
                    <a:pt x="514184" y="316204"/>
                  </a:lnTo>
                  <a:lnTo>
                    <a:pt x="519087" y="332587"/>
                  </a:lnTo>
                  <a:lnTo>
                    <a:pt x="522262" y="347014"/>
                  </a:lnTo>
                  <a:lnTo>
                    <a:pt x="523709" y="362978"/>
                  </a:lnTo>
                  <a:lnTo>
                    <a:pt x="523709" y="471652"/>
                  </a:lnTo>
                  <a:lnTo>
                    <a:pt x="522351" y="487781"/>
                  </a:lnTo>
                  <a:lnTo>
                    <a:pt x="519366" y="502602"/>
                  </a:lnTo>
                  <a:lnTo>
                    <a:pt x="515035" y="518426"/>
                  </a:lnTo>
                  <a:lnTo>
                    <a:pt x="515035" y="519544"/>
                  </a:lnTo>
                  <a:lnTo>
                    <a:pt x="585050" y="519544"/>
                  </a:lnTo>
                  <a:lnTo>
                    <a:pt x="585050" y="518426"/>
                  </a:lnTo>
                  <a:close/>
                </a:path>
                <a:path w="1084580" h="523240">
                  <a:moveTo>
                    <a:pt x="756462" y="447840"/>
                  </a:moveTo>
                  <a:lnTo>
                    <a:pt x="750011" y="414845"/>
                  </a:lnTo>
                  <a:lnTo>
                    <a:pt x="732751" y="392214"/>
                  </a:lnTo>
                  <a:lnTo>
                    <a:pt x="724001" y="387629"/>
                  </a:lnTo>
                  <a:lnTo>
                    <a:pt x="707898" y="379183"/>
                  </a:lnTo>
                  <a:lnTo>
                    <a:pt x="697649" y="377736"/>
                  </a:lnTo>
                  <a:lnTo>
                    <a:pt x="697649" y="447840"/>
                  </a:lnTo>
                  <a:lnTo>
                    <a:pt x="696988" y="469265"/>
                  </a:lnTo>
                  <a:lnTo>
                    <a:pt x="694321" y="489331"/>
                  </a:lnTo>
                  <a:lnTo>
                    <a:pt x="688543" y="504215"/>
                  </a:lnTo>
                  <a:lnTo>
                    <a:pt x="678599" y="510032"/>
                  </a:lnTo>
                  <a:lnTo>
                    <a:pt x="668578" y="504215"/>
                  </a:lnTo>
                  <a:lnTo>
                    <a:pt x="662914" y="489331"/>
                  </a:lnTo>
                  <a:lnTo>
                    <a:pt x="660400" y="469265"/>
                  </a:lnTo>
                  <a:lnTo>
                    <a:pt x="659841" y="447840"/>
                  </a:lnTo>
                  <a:lnTo>
                    <a:pt x="660412" y="426732"/>
                  </a:lnTo>
                  <a:lnTo>
                    <a:pt x="662914" y="407441"/>
                  </a:lnTo>
                  <a:lnTo>
                    <a:pt x="668578" y="393179"/>
                  </a:lnTo>
                  <a:lnTo>
                    <a:pt x="678599" y="387629"/>
                  </a:lnTo>
                  <a:lnTo>
                    <a:pt x="688543" y="393128"/>
                  </a:lnTo>
                  <a:lnTo>
                    <a:pt x="694321" y="407339"/>
                  </a:lnTo>
                  <a:lnTo>
                    <a:pt x="697001" y="426859"/>
                  </a:lnTo>
                  <a:lnTo>
                    <a:pt x="697649" y="447840"/>
                  </a:lnTo>
                  <a:lnTo>
                    <a:pt x="697649" y="377736"/>
                  </a:lnTo>
                  <a:lnTo>
                    <a:pt x="649224" y="379145"/>
                  </a:lnTo>
                  <a:lnTo>
                    <a:pt x="607377" y="414718"/>
                  </a:lnTo>
                  <a:lnTo>
                    <a:pt x="601014" y="447840"/>
                  </a:lnTo>
                  <a:lnTo>
                    <a:pt x="607377" y="481317"/>
                  </a:lnTo>
                  <a:lnTo>
                    <a:pt x="624471" y="504698"/>
                  </a:lnTo>
                  <a:lnTo>
                    <a:pt x="649224" y="518426"/>
                  </a:lnTo>
                  <a:lnTo>
                    <a:pt x="678599" y="522909"/>
                  </a:lnTo>
                  <a:lnTo>
                    <a:pt x="707898" y="518426"/>
                  </a:lnTo>
                  <a:lnTo>
                    <a:pt x="723112" y="510032"/>
                  </a:lnTo>
                  <a:lnTo>
                    <a:pt x="732751" y="504698"/>
                  </a:lnTo>
                  <a:lnTo>
                    <a:pt x="750011" y="481317"/>
                  </a:lnTo>
                  <a:lnTo>
                    <a:pt x="756462" y="447840"/>
                  </a:lnTo>
                  <a:close/>
                </a:path>
                <a:path w="1084580" h="523240">
                  <a:moveTo>
                    <a:pt x="775233" y="143967"/>
                  </a:moveTo>
                  <a:lnTo>
                    <a:pt x="774280" y="136677"/>
                  </a:lnTo>
                  <a:lnTo>
                    <a:pt x="771994" y="119100"/>
                  </a:lnTo>
                  <a:lnTo>
                    <a:pt x="760882" y="96075"/>
                  </a:lnTo>
                  <a:lnTo>
                    <a:pt x="747623" y="85420"/>
                  </a:lnTo>
                  <a:lnTo>
                    <a:pt x="739787" y="79133"/>
                  </a:lnTo>
                  <a:lnTo>
                    <a:pt x="723696" y="75946"/>
                  </a:lnTo>
                  <a:lnTo>
                    <a:pt x="723696" y="125476"/>
                  </a:lnTo>
                  <a:lnTo>
                    <a:pt x="688124" y="136677"/>
                  </a:lnTo>
                  <a:lnTo>
                    <a:pt x="687565" y="129400"/>
                  </a:lnTo>
                  <a:lnTo>
                    <a:pt x="687578" y="125476"/>
                  </a:lnTo>
                  <a:lnTo>
                    <a:pt x="688009" y="112128"/>
                  </a:lnTo>
                  <a:lnTo>
                    <a:pt x="690473" y="99085"/>
                  </a:lnTo>
                  <a:lnTo>
                    <a:pt x="696036" y="89281"/>
                  </a:lnTo>
                  <a:lnTo>
                    <a:pt x="705764" y="85420"/>
                  </a:lnTo>
                  <a:lnTo>
                    <a:pt x="715543" y="89319"/>
                  </a:lnTo>
                  <a:lnTo>
                    <a:pt x="720928" y="99148"/>
                  </a:lnTo>
                  <a:lnTo>
                    <a:pt x="723226" y="112128"/>
                  </a:lnTo>
                  <a:lnTo>
                    <a:pt x="723696" y="125476"/>
                  </a:lnTo>
                  <a:lnTo>
                    <a:pt x="723696" y="75946"/>
                  </a:lnTo>
                  <a:lnTo>
                    <a:pt x="675678" y="77431"/>
                  </a:lnTo>
                  <a:lnTo>
                    <a:pt x="635990" y="114846"/>
                  </a:lnTo>
                  <a:lnTo>
                    <a:pt x="630428" y="146202"/>
                  </a:lnTo>
                  <a:lnTo>
                    <a:pt x="637247" y="179920"/>
                  </a:lnTo>
                  <a:lnTo>
                    <a:pt x="654799" y="202958"/>
                  </a:lnTo>
                  <a:lnTo>
                    <a:pt x="678878" y="216204"/>
                  </a:lnTo>
                  <a:lnTo>
                    <a:pt x="705205" y="220433"/>
                  </a:lnTo>
                  <a:lnTo>
                    <a:pt x="731266" y="215861"/>
                  </a:lnTo>
                  <a:lnTo>
                    <a:pt x="751039" y="204470"/>
                  </a:lnTo>
                  <a:lnTo>
                    <a:pt x="764565" y="189712"/>
                  </a:lnTo>
                  <a:lnTo>
                    <a:pt x="766140" y="186537"/>
                  </a:lnTo>
                  <a:lnTo>
                    <a:pt x="771867" y="175056"/>
                  </a:lnTo>
                  <a:lnTo>
                    <a:pt x="770763" y="174218"/>
                  </a:lnTo>
                  <a:lnTo>
                    <a:pt x="759523" y="179920"/>
                  </a:lnTo>
                  <a:lnTo>
                    <a:pt x="749325" y="183743"/>
                  </a:lnTo>
                  <a:lnTo>
                    <a:pt x="739559" y="185877"/>
                  </a:lnTo>
                  <a:lnTo>
                    <a:pt x="729576" y="186537"/>
                  </a:lnTo>
                  <a:lnTo>
                    <a:pt x="712597" y="183438"/>
                  </a:lnTo>
                  <a:lnTo>
                    <a:pt x="700659" y="174713"/>
                  </a:lnTo>
                  <a:lnTo>
                    <a:pt x="693026" y="161251"/>
                  </a:lnTo>
                  <a:lnTo>
                    <a:pt x="688975" y="143967"/>
                  </a:lnTo>
                  <a:lnTo>
                    <a:pt x="775233" y="143967"/>
                  </a:lnTo>
                  <a:close/>
                </a:path>
                <a:path w="1084580" h="523240">
                  <a:moveTo>
                    <a:pt x="915543" y="73660"/>
                  </a:moveTo>
                  <a:lnTo>
                    <a:pt x="893292" y="70726"/>
                  </a:lnTo>
                  <a:lnTo>
                    <a:pt x="876338" y="76606"/>
                  </a:lnTo>
                  <a:lnTo>
                    <a:pt x="863790" y="88785"/>
                  </a:lnTo>
                  <a:lnTo>
                    <a:pt x="854773" y="104749"/>
                  </a:lnTo>
                  <a:lnTo>
                    <a:pt x="854773" y="74231"/>
                  </a:lnTo>
                  <a:lnTo>
                    <a:pt x="793419" y="74231"/>
                  </a:lnTo>
                  <a:lnTo>
                    <a:pt x="793419" y="75349"/>
                  </a:lnTo>
                  <a:lnTo>
                    <a:pt x="797763" y="91173"/>
                  </a:lnTo>
                  <a:lnTo>
                    <a:pt x="800747" y="105981"/>
                  </a:lnTo>
                  <a:lnTo>
                    <a:pt x="802106" y="122123"/>
                  </a:lnTo>
                  <a:lnTo>
                    <a:pt x="802106" y="169176"/>
                  </a:lnTo>
                  <a:lnTo>
                    <a:pt x="800747" y="185305"/>
                  </a:lnTo>
                  <a:lnTo>
                    <a:pt x="797763" y="200126"/>
                  </a:lnTo>
                  <a:lnTo>
                    <a:pt x="793419" y="215950"/>
                  </a:lnTo>
                  <a:lnTo>
                    <a:pt x="793419" y="217068"/>
                  </a:lnTo>
                  <a:lnTo>
                    <a:pt x="863447" y="217068"/>
                  </a:lnTo>
                  <a:lnTo>
                    <a:pt x="863447" y="215950"/>
                  </a:lnTo>
                  <a:lnTo>
                    <a:pt x="859104" y="200126"/>
                  </a:lnTo>
                  <a:lnTo>
                    <a:pt x="856119" y="185305"/>
                  </a:lnTo>
                  <a:lnTo>
                    <a:pt x="854773" y="169176"/>
                  </a:lnTo>
                  <a:lnTo>
                    <a:pt x="854773" y="112039"/>
                  </a:lnTo>
                  <a:lnTo>
                    <a:pt x="869975" y="108445"/>
                  </a:lnTo>
                  <a:lnTo>
                    <a:pt x="883831" y="111645"/>
                  </a:lnTo>
                  <a:lnTo>
                    <a:pt x="895896" y="119316"/>
                  </a:lnTo>
                  <a:lnTo>
                    <a:pt x="905751" y="129120"/>
                  </a:lnTo>
                  <a:lnTo>
                    <a:pt x="907148" y="129120"/>
                  </a:lnTo>
                  <a:lnTo>
                    <a:pt x="915543" y="73660"/>
                  </a:lnTo>
                  <a:close/>
                </a:path>
                <a:path w="1084580" h="523240">
                  <a:moveTo>
                    <a:pt x="924496" y="376707"/>
                  </a:moveTo>
                  <a:lnTo>
                    <a:pt x="881087" y="376707"/>
                  </a:lnTo>
                  <a:lnTo>
                    <a:pt x="881087" y="377825"/>
                  </a:lnTo>
                  <a:lnTo>
                    <a:pt x="882675" y="381825"/>
                  </a:lnTo>
                  <a:lnTo>
                    <a:pt x="885634" y="391121"/>
                  </a:lnTo>
                  <a:lnTo>
                    <a:pt x="887234" y="403580"/>
                  </a:lnTo>
                  <a:lnTo>
                    <a:pt x="884732" y="417042"/>
                  </a:lnTo>
                  <a:lnTo>
                    <a:pt x="862888" y="469976"/>
                  </a:lnTo>
                  <a:lnTo>
                    <a:pt x="839063" y="416750"/>
                  </a:lnTo>
                  <a:lnTo>
                    <a:pt x="836193" y="403352"/>
                  </a:lnTo>
                  <a:lnTo>
                    <a:pt x="837526" y="390982"/>
                  </a:lnTo>
                  <a:lnTo>
                    <a:pt x="840333" y="381774"/>
                  </a:lnTo>
                  <a:lnTo>
                    <a:pt x="841870" y="377825"/>
                  </a:lnTo>
                  <a:lnTo>
                    <a:pt x="841870" y="376707"/>
                  </a:lnTo>
                  <a:lnTo>
                    <a:pt x="758685" y="376707"/>
                  </a:lnTo>
                  <a:lnTo>
                    <a:pt x="758685" y="377545"/>
                  </a:lnTo>
                  <a:lnTo>
                    <a:pt x="761263" y="382079"/>
                  </a:lnTo>
                  <a:lnTo>
                    <a:pt x="767613" y="392455"/>
                  </a:lnTo>
                  <a:lnTo>
                    <a:pt x="775589" y="406298"/>
                  </a:lnTo>
                  <a:lnTo>
                    <a:pt x="783056" y="421233"/>
                  </a:lnTo>
                  <a:lnTo>
                    <a:pt x="827303" y="519544"/>
                  </a:lnTo>
                  <a:lnTo>
                    <a:pt x="859510" y="519544"/>
                  </a:lnTo>
                  <a:lnTo>
                    <a:pt x="900976" y="421513"/>
                  </a:lnTo>
                  <a:lnTo>
                    <a:pt x="908075" y="406577"/>
                  </a:lnTo>
                  <a:lnTo>
                    <a:pt x="915784" y="392734"/>
                  </a:lnTo>
                  <a:lnTo>
                    <a:pt x="921969" y="382371"/>
                  </a:lnTo>
                  <a:lnTo>
                    <a:pt x="924496" y="377825"/>
                  </a:lnTo>
                  <a:lnTo>
                    <a:pt x="924496" y="376707"/>
                  </a:lnTo>
                  <a:close/>
                </a:path>
                <a:path w="1084580" h="523240">
                  <a:moveTo>
                    <a:pt x="1073340" y="74218"/>
                  </a:moveTo>
                  <a:lnTo>
                    <a:pt x="935253" y="74218"/>
                  </a:lnTo>
                  <a:lnTo>
                    <a:pt x="935253" y="126326"/>
                  </a:lnTo>
                  <a:lnTo>
                    <a:pt x="936650" y="126326"/>
                  </a:lnTo>
                  <a:lnTo>
                    <a:pt x="942403" y="120243"/>
                  </a:lnTo>
                  <a:lnTo>
                    <a:pt x="955624" y="106857"/>
                  </a:lnTo>
                  <a:lnTo>
                    <a:pt x="973353" y="93472"/>
                  </a:lnTo>
                  <a:lnTo>
                    <a:pt x="992670" y="87376"/>
                  </a:lnTo>
                  <a:lnTo>
                    <a:pt x="1002182" y="87376"/>
                  </a:lnTo>
                  <a:lnTo>
                    <a:pt x="931049" y="217068"/>
                  </a:lnTo>
                  <a:lnTo>
                    <a:pt x="1067168" y="217068"/>
                  </a:lnTo>
                  <a:lnTo>
                    <a:pt x="1067168" y="164693"/>
                  </a:lnTo>
                  <a:lnTo>
                    <a:pt x="1065771" y="164693"/>
                  </a:lnTo>
                  <a:lnTo>
                    <a:pt x="1060005" y="170815"/>
                  </a:lnTo>
                  <a:lnTo>
                    <a:pt x="1046784" y="184289"/>
                  </a:lnTo>
                  <a:lnTo>
                    <a:pt x="1029055" y="197777"/>
                  </a:lnTo>
                  <a:lnTo>
                    <a:pt x="1009751" y="203898"/>
                  </a:lnTo>
                  <a:lnTo>
                    <a:pt x="1002182" y="203898"/>
                  </a:lnTo>
                  <a:lnTo>
                    <a:pt x="1073340" y="74218"/>
                  </a:lnTo>
                  <a:close/>
                </a:path>
                <a:path w="1084580" h="523240">
                  <a:moveTo>
                    <a:pt x="1084414" y="492937"/>
                  </a:moveTo>
                  <a:lnTo>
                    <a:pt x="1083576" y="492099"/>
                  </a:lnTo>
                  <a:lnTo>
                    <a:pt x="1074674" y="494792"/>
                  </a:lnTo>
                  <a:lnTo>
                    <a:pt x="1073264" y="494055"/>
                  </a:lnTo>
                  <a:lnTo>
                    <a:pt x="1069301" y="491998"/>
                  </a:lnTo>
                  <a:lnTo>
                    <a:pt x="1066647" y="484416"/>
                  </a:lnTo>
                  <a:lnTo>
                    <a:pt x="1065936" y="472770"/>
                  </a:lnTo>
                  <a:lnTo>
                    <a:pt x="1065936" y="444207"/>
                  </a:lnTo>
                  <a:lnTo>
                    <a:pt x="1065936" y="435800"/>
                  </a:lnTo>
                  <a:lnTo>
                    <a:pt x="1065936" y="424599"/>
                  </a:lnTo>
                  <a:lnTo>
                    <a:pt x="1063142" y="405384"/>
                  </a:lnTo>
                  <a:lnTo>
                    <a:pt x="1053858" y="389623"/>
                  </a:lnTo>
                  <a:lnTo>
                    <a:pt x="1052906" y="389026"/>
                  </a:lnTo>
                  <a:lnTo>
                    <a:pt x="1036751" y="378955"/>
                  </a:lnTo>
                  <a:lnTo>
                    <a:pt x="1014120" y="375577"/>
                  </a:lnTo>
                  <a:lnTo>
                    <a:pt x="1014120" y="490410"/>
                  </a:lnTo>
                  <a:lnTo>
                    <a:pt x="1010754" y="492937"/>
                  </a:lnTo>
                  <a:lnTo>
                    <a:pt x="1007376" y="494055"/>
                  </a:lnTo>
                  <a:lnTo>
                    <a:pt x="1003465" y="494055"/>
                  </a:lnTo>
                  <a:lnTo>
                    <a:pt x="994397" y="492036"/>
                  </a:lnTo>
                  <a:lnTo>
                    <a:pt x="987818" y="486460"/>
                  </a:lnTo>
                  <a:lnTo>
                    <a:pt x="983818" y="478104"/>
                  </a:lnTo>
                  <a:lnTo>
                    <a:pt x="982459" y="467728"/>
                  </a:lnTo>
                  <a:lnTo>
                    <a:pt x="983678" y="458381"/>
                  </a:lnTo>
                  <a:lnTo>
                    <a:pt x="987577" y="450926"/>
                  </a:lnTo>
                  <a:lnTo>
                    <a:pt x="994511" y="445998"/>
                  </a:lnTo>
                  <a:lnTo>
                    <a:pt x="1004874" y="444207"/>
                  </a:lnTo>
                  <a:lnTo>
                    <a:pt x="1007668" y="444207"/>
                  </a:lnTo>
                  <a:lnTo>
                    <a:pt x="1010475" y="444474"/>
                  </a:lnTo>
                  <a:lnTo>
                    <a:pt x="1013282" y="445312"/>
                  </a:lnTo>
                  <a:lnTo>
                    <a:pt x="1013294" y="484416"/>
                  </a:lnTo>
                  <a:lnTo>
                    <a:pt x="1013561" y="487337"/>
                  </a:lnTo>
                  <a:lnTo>
                    <a:pt x="1014120" y="490410"/>
                  </a:lnTo>
                  <a:lnTo>
                    <a:pt x="1014120" y="375577"/>
                  </a:lnTo>
                  <a:lnTo>
                    <a:pt x="1010475" y="375031"/>
                  </a:lnTo>
                  <a:lnTo>
                    <a:pt x="996962" y="375602"/>
                  </a:lnTo>
                  <a:lnTo>
                    <a:pt x="980147" y="377367"/>
                  </a:lnTo>
                  <a:lnTo>
                    <a:pt x="960920" y="380339"/>
                  </a:lnTo>
                  <a:lnTo>
                    <a:pt x="940168" y="384543"/>
                  </a:lnTo>
                  <a:lnTo>
                    <a:pt x="940168" y="428790"/>
                  </a:lnTo>
                  <a:lnTo>
                    <a:pt x="941578" y="428790"/>
                  </a:lnTo>
                  <a:lnTo>
                    <a:pt x="949604" y="422579"/>
                  </a:lnTo>
                  <a:lnTo>
                    <a:pt x="968463" y="408914"/>
                  </a:lnTo>
                  <a:lnTo>
                    <a:pt x="990257" y="395236"/>
                  </a:lnTo>
                  <a:lnTo>
                    <a:pt x="1007110" y="389026"/>
                  </a:lnTo>
                  <a:lnTo>
                    <a:pt x="1010678" y="391248"/>
                  </a:lnTo>
                  <a:lnTo>
                    <a:pt x="1012507" y="397573"/>
                  </a:lnTo>
                  <a:lnTo>
                    <a:pt x="1013180" y="407454"/>
                  </a:lnTo>
                  <a:lnTo>
                    <a:pt x="1013282" y="435800"/>
                  </a:lnTo>
                  <a:lnTo>
                    <a:pt x="1004773" y="432943"/>
                  </a:lnTo>
                  <a:lnTo>
                    <a:pt x="996111" y="431038"/>
                  </a:lnTo>
                  <a:lnTo>
                    <a:pt x="987983" y="429971"/>
                  </a:lnTo>
                  <a:lnTo>
                    <a:pt x="981062" y="429641"/>
                  </a:lnTo>
                  <a:lnTo>
                    <a:pt x="960932" y="432892"/>
                  </a:lnTo>
                  <a:lnTo>
                    <a:pt x="943952" y="442175"/>
                  </a:lnTo>
                  <a:lnTo>
                    <a:pt x="932218" y="456819"/>
                  </a:lnTo>
                  <a:lnTo>
                    <a:pt x="927849" y="476135"/>
                  </a:lnTo>
                  <a:lnTo>
                    <a:pt x="930681" y="492569"/>
                  </a:lnTo>
                  <a:lnTo>
                    <a:pt x="939190" y="507441"/>
                  </a:lnTo>
                  <a:lnTo>
                    <a:pt x="953363" y="518198"/>
                  </a:lnTo>
                  <a:lnTo>
                    <a:pt x="973213" y="522351"/>
                  </a:lnTo>
                  <a:lnTo>
                    <a:pt x="988733" y="520077"/>
                  </a:lnTo>
                  <a:lnTo>
                    <a:pt x="1000912" y="514261"/>
                  </a:lnTo>
                  <a:lnTo>
                    <a:pt x="1009891" y="506399"/>
                  </a:lnTo>
                  <a:lnTo>
                    <a:pt x="1015796" y="497979"/>
                  </a:lnTo>
                  <a:lnTo>
                    <a:pt x="1020699" y="508406"/>
                  </a:lnTo>
                  <a:lnTo>
                    <a:pt x="1028153" y="516051"/>
                  </a:lnTo>
                  <a:lnTo>
                    <a:pt x="1037971" y="520750"/>
                  </a:lnTo>
                  <a:lnTo>
                    <a:pt x="1049972" y="522351"/>
                  </a:lnTo>
                  <a:lnTo>
                    <a:pt x="1064171" y="520039"/>
                  </a:lnTo>
                  <a:lnTo>
                    <a:pt x="1074750" y="513740"/>
                  </a:lnTo>
                  <a:lnTo>
                    <a:pt x="1081557" y="504393"/>
                  </a:lnTo>
                  <a:lnTo>
                    <a:pt x="1083157" y="497979"/>
                  </a:lnTo>
                  <a:lnTo>
                    <a:pt x="1083957" y="494792"/>
                  </a:lnTo>
                  <a:lnTo>
                    <a:pt x="1084414" y="492937"/>
                  </a:lnTo>
                  <a:close/>
                </a:path>
              </a:pathLst>
            </a:custGeom>
            <a:solidFill>
              <a:srgbClr val="FFFFFF"/>
            </a:solidFill>
          </p:spPr>
          <p:txBody>
            <a:bodyPr wrap="square" lIns="0" tIns="0" rIns="0" bIns="0" rtlCol="0"/>
            <a:lstStyle/>
            <a:p>
              <a:endParaRPr/>
            </a:p>
          </p:txBody>
        </p:sp>
        <p:pic>
          <p:nvPicPr>
            <p:cNvPr id="10" name="object 10"/>
            <p:cNvPicPr/>
            <p:nvPr/>
          </p:nvPicPr>
          <p:blipFill>
            <a:blip r:embed="rId5" cstate="print"/>
            <a:stretch>
              <a:fillRect/>
            </a:stretch>
          </p:blipFill>
          <p:spPr>
            <a:xfrm>
              <a:off x="18291923" y="8805936"/>
              <a:ext cx="365492" cy="220433"/>
            </a:xfrm>
            <a:prstGeom prst="rect">
              <a:avLst/>
            </a:prstGeom>
          </p:spPr>
        </p:pic>
        <p:sp>
          <p:nvSpPr>
            <p:cNvPr id="11" name="object 11"/>
            <p:cNvSpPr/>
            <p:nvPr/>
          </p:nvSpPr>
          <p:spPr>
            <a:xfrm>
              <a:off x="17110837" y="8367578"/>
              <a:ext cx="720725" cy="659130"/>
            </a:xfrm>
            <a:custGeom>
              <a:avLst/>
              <a:gdLst/>
              <a:ahLst/>
              <a:cxnLst/>
              <a:rect l="l" t="t" r="r" b="b"/>
              <a:pathLst>
                <a:path w="720725" h="659129">
                  <a:moveTo>
                    <a:pt x="276440" y="453758"/>
                  </a:moveTo>
                  <a:lnTo>
                    <a:pt x="223024" y="453758"/>
                  </a:lnTo>
                  <a:lnTo>
                    <a:pt x="223024" y="455447"/>
                  </a:lnTo>
                  <a:lnTo>
                    <a:pt x="231711" y="479120"/>
                  </a:lnTo>
                  <a:lnTo>
                    <a:pt x="237680" y="501294"/>
                  </a:lnTo>
                  <a:lnTo>
                    <a:pt x="240385" y="525462"/>
                  </a:lnTo>
                  <a:lnTo>
                    <a:pt x="240385" y="578967"/>
                  </a:lnTo>
                  <a:lnTo>
                    <a:pt x="237363" y="604278"/>
                  </a:lnTo>
                  <a:lnTo>
                    <a:pt x="228688" y="621995"/>
                  </a:lnTo>
                  <a:lnTo>
                    <a:pt x="214985" y="632421"/>
                  </a:lnTo>
                  <a:lnTo>
                    <a:pt x="196824" y="635825"/>
                  </a:lnTo>
                  <a:lnTo>
                    <a:pt x="178663" y="632434"/>
                  </a:lnTo>
                  <a:lnTo>
                    <a:pt x="164909" y="621855"/>
                  </a:lnTo>
                  <a:lnTo>
                    <a:pt x="156184" y="603567"/>
                  </a:lnTo>
                  <a:lnTo>
                    <a:pt x="153149" y="576999"/>
                  </a:lnTo>
                  <a:lnTo>
                    <a:pt x="153149" y="501662"/>
                  </a:lnTo>
                  <a:lnTo>
                    <a:pt x="154508" y="485533"/>
                  </a:lnTo>
                  <a:lnTo>
                    <a:pt x="157492" y="470712"/>
                  </a:lnTo>
                  <a:lnTo>
                    <a:pt x="161823" y="454888"/>
                  </a:lnTo>
                  <a:lnTo>
                    <a:pt x="161823" y="453758"/>
                  </a:lnTo>
                  <a:lnTo>
                    <a:pt x="88430" y="453758"/>
                  </a:lnTo>
                  <a:lnTo>
                    <a:pt x="88430" y="454888"/>
                  </a:lnTo>
                  <a:lnTo>
                    <a:pt x="92773" y="470712"/>
                  </a:lnTo>
                  <a:lnTo>
                    <a:pt x="95758" y="485533"/>
                  </a:lnTo>
                  <a:lnTo>
                    <a:pt x="97116" y="501662"/>
                  </a:lnTo>
                  <a:lnTo>
                    <a:pt x="97116" y="570280"/>
                  </a:lnTo>
                  <a:lnTo>
                    <a:pt x="104736" y="612825"/>
                  </a:lnTo>
                  <a:lnTo>
                    <a:pt x="124498" y="640054"/>
                  </a:lnTo>
                  <a:lnTo>
                    <a:pt x="151714" y="654532"/>
                  </a:lnTo>
                  <a:lnTo>
                    <a:pt x="181711" y="658787"/>
                  </a:lnTo>
                  <a:lnTo>
                    <a:pt x="211759" y="654354"/>
                  </a:lnTo>
                  <a:lnTo>
                    <a:pt x="236347" y="640308"/>
                  </a:lnTo>
                  <a:lnTo>
                    <a:pt x="252971" y="615543"/>
                  </a:lnTo>
                  <a:lnTo>
                    <a:pt x="259067" y="578967"/>
                  </a:lnTo>
                  <a:lnTo>
                    <a:pt x="259067" y="525462"/>
                  </a:lnTo>
                  <a:lnTo>
                    <a:pt x="261785" y="501294"/>
                  </a:lnTo>
                  <a:lnTo>
                    <a:pt x="267754" y="479120"/>
                  </a:lnTo>
                  <a:lnTo>
                    <a:pt x="276440" y="455447"/>
                  </a:lnTo>
                  <a:lnTo>
                    <a:pt x="276440" y="453758"/>
                  </a:lnTo>
                  <a:close/>
                </a:path>
                <a:path w="720725" h="659129">
                  <a:moveTo>
                    <a:pt x="591223" y="175044"/>
                  </a:moveTo>
                  <a:lnTo>
                    <a:pt x="571525" y="136321"/>
                  </a:lnTo>
                  <a:lnTo>
                    <a:pt x="554024" y="131394"/>
                  </a:lnTo>
                  <a:lnTo>
                    <a:pt x="558838" y="114579"/>
                  </a:lnTo>
                  <a:lnTo>
                    <a:pt x="560679" y="97523"/>
                  </a:lnTo>
                  <a:lnTo>
                    <a:pt x="559612" y="80581"/>
                  </a:lnTo>
                  <a:lnTo>
                    <a:pt x="555739" y="64109"/>
                  </a:lnTo>
                  <a:lnTo>
                    <a:pt x="539673" y="69392"/>
                  </a:lnTo>
                  <a:lnTo>
                    <a:pt x="524662" y="77317"/>
                  </a:lnTo>
                  <a:lnTo>
                    <a:pt x="511060" y="87769"/>
                  </a:lnTo>
                  <a:lnTo>
                    <a:pt x="499224" y="100634"/>
                  </a:lnTo>
                  <a:lnTo>
                    <a:pt x="495909" y="95681"/>
                  </a:lnTo>
                  <a:lnTo>
                    <a:pt x="491451" y="91376"/>
                  </a:lnTo>
                  <a:lnTo>
                    <a:pt x="485902" y="88265"/>
                  </a:lnTo>
                  <a:lnTo>
                    <a:pt x="471068" y="83502"/>
                  </a:lnTo>
                  <a:lnTo>
                    <a:pt x="456057" y="84785"/>
                  </a:lnTo>
                  <a:lnTo>
                    <a:pt x="442582" y="91630"/>
                  </a:lnTo>
                  <a:lnTo>
                    <a:pt x="432371" y="103530"/>
                  </a:lnTo>
                  <a:lnTo>
                    <a:pt x="427520" y="118452"/>
                  </a:lnTo>
                  <a:lnTo>
                    <a:pt x="428701" y="133527"/>
                  </a:lnTo>
                  <a:lnTo>
                    <a:pt x="435432" y="147002"/>
                  </a:lnTo>
                  <a:lnTo>
                    <a:pt x="447230" y="157187"/>
                  </a:lnTo>
                  <a:lnTo>
                    <a:pt x="454761" y="160426"/>
                  </a:lnTo>
                  <a:lnTo>
                    <a:pt x="462559" y="161975"/>
                  </a:lnTo>
                  <a:lnTo>
                    <a:pt x="470408" y="161912"/>
                  </a:lnTo>
                  <a:lnTo>
                    <a:pt x="478040" y="160312"/>
                  </a:lnTo>
                  <a:lnTo>
                    <a:pt x="463638" y="173037"/>
                  </a:lnTo>
                  <a:lnTo>
                    <a:pt x="446887" y="182689"/>
                  </a:lnTo>
                  <a:lnTo>
                    <a:pt x="428218" y="188810"/>
                  </a:lnTo>
                  <a:lnTo>
                    <a:pt x="408063" y="190957"/>
                  </a:lnTo>
                  <a:lnTo>
                    <a:pt x="377024" y="185788"/>
                  </a:lnTo>
                  <a:lnTo>
                    <a:pt x="350291" y="171437"/>
                  </a:lnTo>
                  <a:lnTo>
                    <a:pt x="329539" y="149631"/>
                  </a:lnTo>
                  <a:lnTo>
                    <a:pt x="316458" y="122097"/>
                  </a:lnTo>
                  <a:lnTo>
                    <a:pt x="322326" y="127165"/>
                  </a:lnTo>
                  <a:lnTo>
                    <a:pt x="329095" y="131000"/>
                  </a:lnTo>
                  <a:lnTo>
                    <a:pt x="336613" y="133438"/>
                  </a:lnTo>
                  <a:lnTo>
                    <a:pt x="344703" y="134289"/>
                  </a:lnTo>
                  <a:lnTo>
                    <a:pt x="359968" y="131178"/>
                  </a:lnTo>
                  <a:lnTo>
                    <a:pt x="372427" y="122707"/>
                  </a:lnTo>
                  <a:lnTo>
                    <a:pt x="380834" y="110147"/>
                  </a:lnTo>
                  <a:lnTo>
                    <a:pt x="383921" y="94767"/>
                  </a:lnTo>
                  <a:lnTo>
                    <a:pt x="380834" y="79387"/>
                  </a:lnTo>
                  <a:lnTo>
                    <a:pt x="372427" y="66827"/>
                  </a:lnTo>
                  <a:lnTo>
                    <a:pt x="359968" y="58356"/>
                  </a:lnTo>
                  <a:lnTo>
                    <a:pt x="344703" y="55245"/>
                  </a:lnTo>
                  <a:lnTo>
                    <a:pt x="338340" y="55245"/>
                  </a:lnTo>
                  <a:lnTo>
                    <a:pt x="332346" y="56807"/>
                  </a:lnTo>
                  <a:lnTo>
                    <a:pt x="327037" y="59524"/>
                  </a:lnTo>
                  <a:lnTo>
                    <a:pt x="323011" y="42506"/>
                  </a:lnTo>
                  <a:lnTo>
                    <a:pt x="316255" y="26733"/>
                  </a:lnTo>
                  <a:lnTo>
                    <a:pt x="307047" y="12471"/>
                  </a:lnTo>
                  <a:lnTo>
                    <a:pt x="295617" y="0"/>
                  </a:lnTo>
                  <a:lnTo>
                    <a:pt x="284187" y="12471"/>
                  </a:lnTo>
                  <a:lnTo>
                    <a:pt x="274967" y="26733"/>
                  </a:lnTo>
                  <a:lnTo>
                    <a:pt x="268211" y="42506"/>
                  </a:lnTo>
                  <a:lnTo>
                    <a:pt x="264198" y="59524"/>
                  </a:lnTo>
                  <a:lnTo>
                    <a:pt x="258876" y="56807"/>
                  </a:lnTo>
                  <a:lnTo>
                    <a:pt x="252882" y="55245"/>
                  </a:lnTo>
                  <a:lnTo>
                    <a:pt x="246532" y="55245"/>
                  </a:lnTo>
                  <a:lnTo>
                    <a:pt x="231267" y="58356"/>
                  </a:lnTo>
                  <a:lnTo>
                    <a:pt x="218795" y="66827"/>
                  </a:lnTo>
                  <a:lnTo>
                    <a:pt x="210400" y="79387"/>
                  </a:lnTo>
                  <a:lnTo>
                    <a:pt x="207314" y="94767"/>
                  </a:lnTo>
                  <a:lnTo>
                    <a:pt x="210400" y="110147"/>
                  </a:lnTo>
                  <a:lnTo>
                    <a:pt x="218795" y="122707"/>
                  </a:lnTo>
                  <a:lnTo>
                    <a:pt x="231267" y="131178"/>
                  </a:lnTo>
                  <a:lnTo>
                    <a:pt x="246532" y="134289"/>
                  </a:lnTo>
                  <a:lnTo>
                    <a:pt x="254622" y="133438"/>
                  </a:lnTo>
                  <a:lnTo>
                    <a:pt x="262128" y="131000"/>
                  </a:lnTo>
                  <a:lnTo>
                    <a:pt x="268897" y="127165"/>
                  </a:lnTo>
                  <a:lnTo>
                    <a:pt x="274764" y="122097"/>
                  </a:lnTo>
                  <a:lnTo>
                    <a:pt x="261683" y="149631"/>
                  </a:lnTo>
                  <a:lnTo>
                    <a:pt x="240931" y="171437"/>
                  </a:lnTo>
                  <a:lnTo>
                    <a:pt x="214198" y="185788"/>
                  </a:lnTo>
                  <a:lnTo>
                    <a:pt x="183172" y="190957"/>
                  </a:lnTo>
                  <a:lnTo>
                    <a:pt x="163017" y="188810"/>
                  </a:lnTo>
                  <a:lnTo>
                    <a:pt x="144335" y="182689"/>
                  </a:lnTo>
                  <a:lnTo>
                    <a:pt x="127584" y="173037"/>
                  </a:lnTo>
                  <a:lnTo>
                    <a:pt x="113182" y="160312"/>
                  </a:lnTo>
                  <a:lnTo>
                    <a:pt x="120815" y="161912"/>
                  </a:lnTo>
                  <a:lnTo>
                    <a:pt x="128663" y="161975"/>
                  </a:lnTo>
                  <a:lnTo>
                    <a:pt x="162521" y="133527"/>
                  </a:lnTo>
                  <a:lnTo>
                    <a:pt x="163703" y="118452"/>
                  </a:lnTo>
                  <a:lnTo>
                    <a:pt x="158864" y="103530"/>
                  </a:lnTo>
                  <a:lnTo>
                    <a:pt x="148640" y="91630"/>
                  </a:lnTo>
                  <a:lnTo>
                    <a:pt x="135166" y="84785"/>
                  </a:lnTo>
                  <a:lnTo>
                    <a:pt x="120154" y="83502"/>
                  </a:lnTo>
                  <a:lnTo>
                    <a:pt x="105333" y="88265"/>
                  </a:lnTo>
                  <a:lnTo>
                    <a:pt x="99783" y="91376"/>
                  </a:lnTo>
                  <a:lnTo>
                    <a:pt x="95313" y="95681"/>
                  </a:lnTo>
                  <a:lnTo>
                    <a:pt x="92011" y="100634"/>
                  </a:lnTo>
                  <a:lnTo>
                    <a:pt x="80162" y="87769"/>
                  </a:lnTo>
                  <a:lnTo>
                    <a:pt x="66560" y="77317"/>
                  </a:lnTo>
                  <a:lnTo>
                    <a:pt x="51549" y="69392"/>
                  </a:lnTo>
                  <a:lnTo>
                    <a:pt x="35483" y="64109"/>
                  </a:lnTo>
                  <a:lnTo>
                    <a:pt x="31610" y="80581"/>
                  </a:lnTo>
                  <a:lnTo>
                    <a:pt x="30556" y="97523"/>
                  </a:lnTo>
                  <a:lnTo>
                    <a:pt x="32385" y="114579"/>
                  </a:lnTo>
                  <a:lnTo>
                    <a:pt x="37211" y="131394"/>
                  </a:lnTo>
                  <a:lnTo>
                    <a:pt x="31242" y="131635"/>
                  </a:lnTo>
                  <a:lnTo>
                    <a:pt x="1181" y="159981"/>
                  </a:lnTo>
                  <a:lnTo>
                    <a:pt x="0" y="175044"/>
                  </a:lnTo>
                  <a:lnTo>
                    <a:pt x="4838" y="189966"/>
                  </a:lnTo>
                  <a:lnTo>
                    <a:pt x="15062" y="201866"/>
                  </a:lnTo>
                  <a:lnTo>
                    <a:pt x="28536" y="208711"/>
                  </a:lnTo>
                  <a:lnTo>
                    <a:pt x="43548" y="209994"/>
                  </a:lnTo>
                  <a:lnTo>
                    <a:pt x="58381" y="205232"/>
                  </a:lnTo>
                  <a:lnTo>
                    <a:pt x="65265" y="201358"/>
                  </a:lnTo>
                  <a:lnTo>
                    <a:pt x="70485" y="195681"/>
                  </a:lnTo>
                  <a:lnTo>
                    <a:pt x="73850" y="189128"/>
                  </a:lnTo>
                  <a:lnTo>
                    <a:pt x="81127" y="205117"/>
                  </a:lnTo>
                  <a:lnTo>
                    <a:pt x="86487" y="222059"/>
                  </a:lnTo>
                  <a:lnTo>
                    <a:pt x="89801" y="239801"/>
                  </a:lnTo>
                  <a:lnTo>
                    <a:pt x="90944" y="258229"/>
                  </a:lnTo>
                  <a:lnTo>
                    <a:pt x="90779" y="265099"/>
                  </a:lnTo>
                  <a:lnTo>
                    <a:pt x="90322" y="271894"/>
                  </a:lnTo>
                  <a:lnTo>
                    <a:pt x="89547" y="278612"/>
                  </a:lnTo>
                  <a:lnTo>
                    <a:pt x="88188" y="286867"/>
                  </a:lnTo>
                  <a:lnTo>
                    <a:pt x="89230" y="288404"/>
                  </a:lnTo>
                  <a:lnTo>
                    <a:pt x="137045" y="294513"/>
                  </a:lnTo>
                  <a:lnTo>
                    <a:pt x="186944" y="298856"/>
                  </a:lnTo>
                  <a:lnTo>
                    <a:pt x="239991" y="301561"/>
                  </a:lnTo>
                  <a:lnTo>
                    <a:pt x="295617" y="302501"/>
                  </a:lnTo>
                  <a:lnTo>
                    <a:pt x="351231" y="301561"/>
                  </a:lnTo>
                  <a:lnTo>
                    <a:pt x="404291" y="298856"/>
                  </a:lnTo>
                  <a:lnTo>
                    <a:pt x="454190" y="294513"/>
                  </a:lnTo>
                  <a:lnTo>
                    <a:pt x="501992" y="288404"/>
                  </a:lnTo>
                  <a:lnTo>
                    <a:pt x="503034" y="286867"/>
                  </a:lnTo>
                  <a:lnTo>
                    <a:pt x="501688" y="278612"/>
                  </a:lnTo>
                  <a:lnTo>
                    <a:pt x="500913" y="271894"/>
                  </a:lnTo>
                  <a:lnTo>
                    <a:pt x="500443" y="265099"/>
                  </a:lnTo>
                  <a:lnTo>
                    <a:pt x="500291" y="258229"/>
                  </a:lnTo>
                  <a:lnTo>
                    <a:pt x="501421" y="239801"/>
                  </a:lnTo>
                  <a:lnTo>
                    <a:pt x="504748" y="222059"/>
                  </a:lnTo>
                  <a:lnTo>
                    <a:pt x="510108" y="205117"/>
                  </a:lnTo>
                  <a:lnTo>
                    <a:pt x="517385" y="189128"/>
                  </a:lnTo>
                  <a:lnTo>
                    <a:pt x="520750" y="195681"/>
                  </a:lnTo>
                  <a:lnTo>
                    <a:pt x="525957" y="201358"/>
                  </a:lnTo>
                  <a:lnTo>
                    <a:pt x="532853" y="205232"/>
                  </a:lnTo>
                  <a:lnTo>
                    <a:pt x="547687" y="209994"/>
                  </a:lnTo>
                  <a:lnTo>
                    <a:pt x="562698" y="208711"/>
                  </a:lnTo>
                  <a:lnTo>
                    <a:pt x="576173" y="201866"/>
                  </a:lnTo>
                  <a:lnTo>
                    <a:pt x="586384" y="189966"/>
                  </a:lnTo>
                  <a:lnTo>
                    <a:pt x="591223" y="175044"/>
                  </a:lnTo>
                  <a:close/>
                </a:path>
                <a:path w="720725" h="659129">
                  <a:moveTo>
                    <a:pt x="720559" y="512597"/>
                  </a:moveTo>
                  <a:lnTo>
                    <a:pt x="677151" y="512597"/>
                  </a:lnTo>
                  <a:lnTo>
                    <a:pt x="677151" y="513715"/>
                  </a:lnTo>
                  <a:lnTo>
                    <a:pt x="678738" y="517715"/>
                  </a:lnTo>
                  <a:lnTo>
                    <a:pt x="681697" y="527011"/>
                  </a:lnTo>
                  <a:lnTo>
                    <a:pt x="683285" y="539470"/>
                  </a:lnTo>
                  <a:lnTo>
                    <a:pt x="680796" y="552919"/>
                  </a:lnTo>
                  <a:lnTo>
                    <a:pt x="658939" y="605853"/>
                  </a:lnTo>
                  <a:lnTo>
                    <a:pt x="635127" y="552640"/>
                  </a:lnTo>
                  <a:lnTo>
                    <a:pt x="632256" y="539229"/>
                  </a:lnTo>
                  <a:lnTo>
                    <a:pt x="633590" y="526872"/>
                  </a:lnTo>
                  <a:lnTo>
                    <a:pt x="636397" y="517664"/>
                  </a:lnTo>
                  <a:lnTo>
                    <a:pt x="637946" y="513715"/>
                  </a:lnTo>
                  <a:lnTo>
                    <a:pt x="637946" y="512597"/>
                  </a:lnTo>
                  <a:lnTo>
                    <a:pt x="554736" y="512597"/>
                  </a:lnTo>
                  <a:lnTo>
                    <a:pt x="554736" y="513422"/>
                  </a:lnTo>
                  <a:lnTo>
                    <a:pt x="557326" y="517969"/>
                  </a:lnTo>
                  <a:lnTo>
                    <a:pt x="563676" y="528345"/>
                  </a:lnTo>
                  <a:lnTo>
                    <a:pt x="571639" y="542175"/>
                  </a:lnTo>
                  <a:lnTo>
                    <a:pt x="579107" y="557123"/>
                  </a:lnTo>
                  <a:lnTo>
                    <a:pt x="623366" y="655434"/>
                  </a:lnTo>
                  <a:lnTo>
                    <a:pt x="655574" y="655434"/>
                  </a:lnTo>
                  <a:lnTo>
                    <a:pt x="697026" y="557403"/>
                  </a:lnTo>
                  <a:lnTo>
                    <a:pt x="704138" y="542467"/>
                  </a:lnTo>
                  <a:lnTo>
                    <a:pt x="711835" y="528624"/>
                  </a:lnTo>
                  <a:lnTo>
                    <a:pt x="720559" y="513715"/>
                  </a:lnTo>
                  <a:lnTo>
                    <a:pt x="720559" y="512597"/>
                  </a:lnTo>
                  <a:close/>
                </a:path>
              </a:pathLst>
            </a:custGeom>
            <a:solidFill>
              <a:srgbClr val="FFFFFF"/>
            </a:solidFill>
          </p:spPr>
          <p:txBody>
            <a:bodyPr wrap="square" lIns="0" tIns="0" rIns="0" bIns="0" rtlCol="0"/>
            <a:lstStyle/>
            <a:p>
              <a:endParaRPr/>
            </a:p>
          </p:txBody>
        </p:sp>
      </p:grpSp>
      <p:sp>
        <p:nvSpPr>
          <p:cNvPr id="12" name="TextovéPole 11">
            <a:extLst>
              <a:ext uri="{FF2B5EF4-FFF2-40B4-BE49-F238E27FC236}">
                <a16:creationId xmlns:a16="http://schemas.microsoft.com/office/drawing/2014/main" id="{C2F6A5DC-E6D9-D1EB-D1D7-FD3A3DAB5742}"/>
              </a:ext>
            </a:extLst>
          </p:cNvPr>
          <p:cNvSpPr txBox="1"/>
          <p:nvPr/>
        </p:nvSpPr>
        <p:spPr>
          <a:xfrm>
            <a:off x="2779242" y="4297930"/>
            <a:ext cx="8352928" cy="800219"/>
          </a:xfrm>
          <a:prstGeom prst="rect">
            <a:avLst/>
          </a:prstGeom>
          <a:noFill/>
        </p:spPr>
        <p:txBody>
          <a:bodyPr wrap="square" rtlCol="0">
            <a:spAutoFit/>
          </a:bodyPr>
          <a:lstStyle/>
          <a:p>
            <a:pPr marL="12700" marR="0" lvl="0" indent="0" defTabSz="914400" eaLnBrk="1" fontAlgn="auto" latinLnBrk="0" hangingPunct="1">
              <a:lnSpc>
                <a:spcPct val="100000"/>
              </a:lnSpc>
              <a:spcBef>
                <a:spcPts val="120"/>
              </a:spcBef>
              <a:spcAft>
                <a:spcPts val="0"/>
              </a:spcAft>
              <a:buClrTx/>
              <a:buSzTx/>
              <a:buFontTx/>
              <a:buNone/>
              <a:tabLst/>
              <a:defRPr/>
            </a:pPr>
            <a:r>
              <a:rPr kumimoji="0" lang="cs-CZ" sz="4600" b="1" i="0" u="none" strike="noStrike" kern="0" cap="none" spc="0" normalizeH="0" baseline="0" noProof="0" dirty="0">
                <a:ln>
                  <a:noFill/>
                </a:ln>
                <a:solidFill>
                  <a:schemeClr val="bg1"/>
                </a:solidFill>
                <a:effectLst/>
                <a:uLnTx/>
                <a:uFillTx/>
                <a:latin typeface="Amor Sans Pro" panose="02000503080000020003" pitchFamily="50" charset="-18"/>
                <a:cs typeface="Gill Sans" panose="020B0502020104020203" pitchFamily="34" charset="-79"/>
              </a:rPr>
              <a:t>Bakalářský a magisterský program</a:t>
            </a:r>
          </a:p>
        </p:txBody>
      </p:sp>
      <p:sp>
        <p:nvSpPr>
          <p:cNvPr id="20" name="TextovéPole 19">
            <a:extLst>
              <a:ext uri="{FF2B5EF4-FFF2-40B4-BE49-F238E27FC236}">
                <a16:creationId xmlns:a16="http://schemas.microsoft.com/office/drawing/2014/main" id="{31CFF01D-6D31-1337-77C6-82A74E9DAA74}"/>
              </a:ext>
            </a:extLst>
          </p:cNvPr>
          <p:cNvSpPr txBox="1"/>
          <p:nvPr/>
        </p:nvSpPr>
        <p:spPr>
          <a:xfrm>
            <a:off x="15595600" y="1178560"/>
            <a:ext cx="184731" cy="369332"/>
          </a:xfrm>
          <a:prstGeom prst="rect">
            <a:avLst/>
          </a:prstGeom>
          <a:noFill/>
        </p:spPr>
        <p:txBody>
          <a:bodyPr wrap="none" rtlCol="0">
            <a:spAutoFit/>
          </a:bodyPr>
          <a:lstStyle/>
          <a:p>
            <a:endParaRPr lang="cs-CZ" dirty="0"/>
          </a:p>
        </p:txBody>
      </p:sp>
      <p:sp>
        <p:nvSpPr>
          <p:cNvPr id="21" name="TextovéPole 20">
            <a:extLst>
              <a:ext uri="{FF2B5EF4-FFF2-40B4-BE49-F238E27FC236}">
                <a16:creationId xmlns:a16="http://schemas.microsoft.com/office/drawing/2014/main" id="{ACC221FC-0C7A-8558-9402-B7B0E104894F}"/>
              </a:ext>
            </a:extLst>
          </p:cNvPr>
          <p:cNvSpPr txBox="1"/>
          <p:nvPr/>
        </p:nvSpPr>
        <p:spPr>
          <a:xfrm>
            <a:off x="7579360" y="1300480"/>
            <a:ext cx="184731" cy="369332"/>
          </a:xfrm>
          <a:prstGeom prst="rect">
            <a:avLst/>
          </a:prstGeom>
          <a:noFill/>
        </p:spPr>
        <p:txBody>
          <a:bodyPr wrap="none" rtlCol="0">
            <a:spAutoFit/>
          </a:bodyPr>
          <a:lstStyle/>
          <a:p>
            <a:endParaRPr lang="cs-CZ" dirty="0"/>
          </a:p>
        </p:txBody>
      </p:sp>
      <p:sp>
        <p:nvSpPr>
          <p:cNvPr id="4" name="Freeform 12">
            <a:extLst>
              <a:ext uri="{FF2B5EF4-FFF2-40B4-BE49-F238E27FC236}">
                <a16:creationId xmlns:a16="http://schemas.microsoft.com/office/drawing/2014/main" id="{91799962-C574-A9D3-9F18-B9514F680221}"/>
              </a:ext>
            </a:extLst>
          </p:cNvPr>
          <p:cNvSpPr/>
          <p:nvPr/>
        </p:nvSpPr>
        <p:spPr>
          <a:xfrm>
            <a:off x="835026" y="540035"/>
            <a:ext cx="5472608" cy="201571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6"/>
            <a:stretch>
              <a:fillRect/>
            </a:stretch>
          </a:blipFill>
        </p:spPr>
        <p:txBody>
          <a:bodyPr/>
          <a:lstStyle/>
          <a:p>
            <a:endParaRPr lang="cs-C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B8DD2-9557-FF95-4508-7D8F3649E3DF}"/>
            </a:ext>
          </a:extLst>
        </p:cNvPr>
        <p:cNvGrpSpPr/>
        <p:nvPr/>
      </p:nvGrpSpPr>
      <p:grpSpPr>
        <a:xfrm>
          <a:off x="0" y="0"/>
          <a:ext cx="0" cy="0"/>
          <a:chOff x="0" y="0"/>
          <a:chExt cx="0" cy="0"/>
        </a:xfrm>
      </p:grpSpPr>
      <p:pic>
        <p:nvPicPr>
          <p:cNvPr id="8" name="object 4">
            <a:extLst>
              <a:ext uri="{FF2B5EF4-FFF2-40B4-BE49-F238E27FC236}">
                <a16:creationId xmlns:a16="http://schemas.microsoft.com/office/drawing/2014/main" id="{9E7F7BEF-F22C-A3EA-8366-25B65296AB55}"/>
              </a:ext>
            </a:extLst>
          </p:cNvPr>
          <p:cNvPicPr/>
          <p:nvPr/>
        </p:nvPicPr>
        <p:blipFill>
          <a:blip r:embed="rId2" cstate="print"/>
          <a:stretch>
            <a:fillRect/>
          </a:stretch>
        </p:blipFill>
        <p:spPr>
          <a:xfrm>
            <a:off x="0" y="635"/>
            <a:ext cx="970158" cy="11308553"/>
          </a:xfrm>
          <a:prstGeom prst="rect">
            <a:avLst/>
          </a:prstGeom>
        </p:spPr>
      </p:pic>
      <p:pic>
        <p:nvPicPr>
          <p:cNvPr id="2050" name="Picture 2" descr="Může jít o obrázek text, kde se píše PROGLA Martin Prudký O podzimu 2025 nα Ukrajine Dnes jsou to tri tydny porád άτ pocit, že částí své mysli jsem porád tam. Porád vracim k nekterym zážitküm obrazúm které jsme tam zažili, snažim si nekteré veci promyslet. Jsme S nimi Ukrajinci) svych myslich, jsme nimi ve svych modlitbách. Myslim, ze prostredi cirkve dúležité pamatovat ια ty, y. kdo trpi, neztrácet mysli, bit nimi solidárni tak, jak jen nejakou konkrétni pomoci, co potrebuji. také jaksi byt jejich ústy vyprávénim širit informace sdéleni jejich situaci dál, aby nebyli zapomenuti opušteni. prof. Martin Prudky, Dr. Radioreport Proglas">
            <a:extLst>
              <a:ext uri="{FF2B5EF4-FFF2-40B4-BE49-F238E27FC236}">
                <a16:creationId xmlns:a16="http://schemas.microsoft.com/office/drawing/2014/main" id="{065AAD7A-18AB-F3AE-02AD-E1DAE98ED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755" y="511175"/>
            <a:ext cx="9022761" cy="9022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ůže jít o obrázek text, kde se píše SCIENCE CAFÉ UNIVERZITA KARLOVA #1/18/0panse/A3 禁生|0館 จีบกอบ สู่มิดกรน A3SM Hodnota daru- dar z perspektivy teologie a ekonomie z krestanského pohledu je hlavni dárce α ten, kdo daruje, Büh. Človek je prvni rade prijemcem teprve druhém kroku dárcem. Darovanost vlastni existence základni vichodisko. Už pribeh sedmidenniho stvoreni ukazuje, človek pricházi hotového. Dostává darem životni prostredi, partnera cely svét иξίνάι- jako prostor své seberealizace, ale také prostor své odpovednosti. K daru totiž patri závazek, doc. doc.Petr Petr Gallus, Ph.D. Science Çafé UK">
            <a:extLst>
              <a:ext uri="{FF2B5EF4-FFF2-40B4-BE49-F238E27FC236}">
                <a16:creationId xmlns:a16="http://schemas.microsoft.com/office/drawing/2014/main" id="{A95978D7-C559-6776-8761-81452F011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356" y="493635"/>
            <a:ext cx="9022761" cy="902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60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50961" y="2057534"/>
            <a:ext cx="15945013" cy="1431161"/>
          </a:xfrm>
          <a:prstGeom prst="rect">
            <a:avLst/>
          </a:prstGeom>
        </p:spPr>
        <p:txBody>
          <a:bodyPr vert="horz" wrap="square" lIns="0" tIns="15240" rIns="0" bIns="0" rtlCol="0">
            <a:spAutoFit/>
          </a:bodyPr>
          <a:lstStyle/>
          <a:p>
            <a:pPr lvl="0" fontAlgn="base">
              <a:spcBef>
                <a:spcPct val="20000"/>
              </a:spcBef>
              <a:spcAft>
                <a:spcPct val="0"/>
              </a:spcAft>
              <a:buClr>
                <a:srgbClr val="5F5F5F"/>
              </a:buClr>
              <a:buSzPct val="60000"/>
            </a:pPr>
            <a:r>
              <a:rPr lang="cs-CZ" sz="4400" b="1" dirty="0">
                <a:solidFill>
                  <a:srgbClr val="FF0000"/>
                </a:solidFill>
                <a:latin typeface="Amor Serif Pro" panose="02000503000000020003" pitchFamily="50" charset="-18"/>
              </a:rPr>
              <a:t>se odehrává v posluchárnách, knihovně nebo i v terénu</a:t>
            </a:r>
          </a:p>
          <a:p>
            <a:pPr marL="571500" lvl="0" indent="-571500" fontAlgn="base">
              <a:spcBef>
                <a:spcPct val="20000"/>
              </a:spcBef>
              <a:spcAft>
                <a:spcPct val="0"/>
              </a:spcAft>
              <a:buClr>
                <a:srgbClr val="5F5F5F"/>
              </a:buClr>
              <a:buSzPct val="60000"/>
              <a:buFont typeface="Courier New" panose="02070309020205020404" pitchFamily="49" charset="0"/>
              <a:buChar char="o"/>
            </a:pPr>
            <a:endParaRPr lang="cs-CZ" sz="4000" dirty="0">
              <a:latin typeface="Amor Serif Pro" panose="02000503000000020003" pitchFamily="50" charset="-18"/>
            </a:endParaRPr>
          </a:p>
        </p:txBody>
      </p:sp>
      <p:sp>
        <p:nvSpPr>
          <p:cNvPr id="3" name="object 3"/>
          <p:cNvSpPr txBox="1">
            <a:spLocks noGrp="1"/>
          </p:cNvSpPr>
          <p:nvPr>
            <p:ph type="title"/>
          </p:nvPr>
        </p:nvSpPr>
        <p:spPr>
          <a:xfrm>
            <a:off x="1550961" y="645783"/>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Studium Evangelické teologie</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26C79D0A-9BF7-02DA-3BD5-4C42C6393999}"/>
              </a:ext>
            </a:extLst>
          </p:cNvPr>
          <p:cNvPicPr/>
          <p:nvPr/>
        </p:nvPicPr>
        <p:blipFill>
          <a:blip r:embed="rId2" cstate="print"/>
          <a:stretch>
            <a:fillRect/>
          </a:stretch>
        </p:blipFill>
        <p:spPr>
          <a:xfrm>
            <a:off x="0" y="635"/>
            <a:ext cx="970158" cy="11308553"/>
          </a:xfrm>
          <a:prstGeom prst="rect">
            <a:avLst/>
          </a:prstGeom>
        </p:spPr>
      </p:pic>
      <p:pic>
        <p:nvPicPr>
          <p:cNvPr id="5" name="Obrázek 4">
            <a:extLst>
              <a:ext uri="{FF2B5EF4-FFF2-40B4-BE49-F238E27FC236}">
                <a16:creationId xmlns:a16="http://schemas.microsoft.com/office/drawing/2014/main" id="{66FB6331-BD66-453C-93BA-C968038CB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0282" y="2990379"/>
            <a:ext cx="7560520" cy="5675457"/>
          </a:xfrm>
          <a:prstGeom prst="rect">
            <a:avLst/>
          </a:prstGeom>
        </p:spPr>
      </p:pic>
      <p:sp>
        <p:nvSpPr>
          <p:cNvPr id="4" name="Freeform 12">
            <a:extLst>
              <a:ext uri="{FF2B5EF4-FFF2-40B4-BE49-F238E27FC236}">
                <a16:creationId xmlns:a16="http://schemas.microsoft.com/office/drawing/2014/main" id="{7CE03EE8-805B-87BC-C9AE-34E98DC1648F}"/>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4"/>
            <a:stretch>
              <a:fillRect/>
            </a:stretch>
          </a:blipFill>
        </p:spPr>
        <p:txBody>
          <a:bodyPr/>
          <a:lstStyle/>
          <a:p>
            <a:endParaRPr lang="cs-CZ"/>
          </a:p>
        </p:txBody>
      </p:sp>
      <p:pic>
        <p:nvPicPr>
          <p:cNvPr id="6" name="Obrázek 5">
            <a:extLst>
              <a:ext uri="{FF2B5EF4-FFF2-40B4-BE49-F238E27FC236}">
                <a16:creationId xmlns:a16="http://schemas.microsoft.com/office/drawing/2014/main" id="{DA04D929-EB90-0C00-AFE6-2538C956D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691" y="5918250"/>
            <a:ext cx="7158782" cy="5390894"/>
          </a:xfrm>
          <a:prstGeom prst="rect">
            <a:avLst/>
          </a:prstGeom>
        </p:spPr>
      </p:pic>
      <p:pic>
        <p:nvPicPr>
          <p:cNvPr id="10" name="Obrázek 9">
            <a:extLst>
              <a:ext uri="{FF2B5EF4-FFF2-40B4-BE49-F238E27FC236}">
                <a16:creationId xmlns:a16="http://schemas.microsoft.com/office/drawing/2014/main" id="{73FA4957-D9FA-9CF6-94EA-DEBD18DE70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0090" y="2990379"/>
            <a:ext cx="4860540" cy="6480720"/>
          </a:xfrm>
          <a:prstGeom prst="rect">
            <a:avLst/>
          </a:prstGeom>
        </p:spPr>
      </p:pic>
    </p:spTree>
    <p:extLst>
      <p:ext uri="{BB962C8B-B14F-4D97-AF65-F5344CB8AC3E}">
        <p14:creationId xmlns:p14="http://schemas.microsoft.com/office/powerpoint/2010/main" val="2575487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26C79D0A-9BF7-02DA-3BD5-4C42C6393999}"/>
              </a:ext>
            </a:extLst>
          </p:cNvPr>
          <p:cNvPicPr/>
          <p:nvPr/>
        </p:nvPicPr>
        <p:blipFill>
          <a:blip r:embed="rId2" cstate="print"/>
          <a:stretch>
            <a:fillRect/>
          </a:stretch>
        </p:blipFill>
        <p:spPr>
          <a:xfrm>
            <a:off x="0" y="635"/>
            <a:ext cx="970158" cy="11308553"/>
          </a:xfrm>
          <a:prstGeom prst="rect">
            <a:avLst/>
          </a:prstGeom>
        </p:spPr>
      </p:pic>
      <p:pic>
        <p:nvPicPr>
          <p:cNvPr id="9" name="Picture 2" descr="http://residenzlimburgerhof.de/typo3temp/pics/5c26ca3bb9.jpg">
            <a:extLst>
              <a:ext uri="{FF2B5EF4-FFF2-40B4-BE49-F238E27FC236}">
                <a16:creationId xmlns:a16="http://schemas.microsoft.com/office/drawing/2014/main" id="{F510A826-EE17-4E7A-89E8-02219253F9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961" y="2889625"/>
            <a:ext cx="8324003" cy="4151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30B8745-C676-4ADA-BFC0-08D42A6E4500}"/>
              </a:ext>
            </a:extLst>
          </p:cNvPr>
          <p:cNvSpPr txBox="1"/>
          <p:nvPr/>
        </p:nvSpPr>
        <p:spPr>
          <a:xfrm>
            <a:off x="6667674" y="3018350"/>
            <a:ext cx="3074039" cy="584775"/>
          </a:xfrm>
          <a:prstGeom prst="rect">
            <a:avLst/>
          </a:prstGeom>
          <a:noFill/>
        </p:spPr>
        <p:txBody>
          <a:bodyPr wrap="square" rtlCol="0">
            <a:spAutoFit/>
          </a:bodyPr>
          <a:lstStyle/>
          <a:p>
            <a:r>
              <a:rPr lang="cs-CZ" sz="3200" b="1" dirty="0">
                <a:solidFill>
                  <a:schemeClr val="bg1"/>
                </a:solidFill>
                <a:latin typeface="Amor Serif Pro" panose="02000503000000020003" pitchFamily="50" charset="-18"/>
              </a:rPr>
              <a:t>Heidelberg</a:t>
            </a:r>
          </a:p>
        </p:txBody>
      </p:sp>
      <p:sp>
        <p:nvSpPr>
          <p:cNvPr id="16" name="object 2">
            <a:extLst>
              <a:ext uri="{FF2B5EF4-FFF2-40B4-BE49-F238E27FC236}">
                <a16:creationId xmlns:a16="http://schemas.microsoft.com/office/drawing/2014/main" id="{55132BAC-8E47-F0C1-5059-BD151513803D}"/>
              </a:ext>
            </a:extLst>
          </p:cNvPr>
          <p:cNvSpPr txBox="1"/>
          <p:nvPr/>
        </p:nvSpPr>
        <p:spPr>
          <a:xfrm>
            <a:off x="1550961" y="2057534"/>
            <a:ext cx="15945013" cy="1431161"/>
          </a:xfrm>
          <a:prstGeom prst="rect">
            <a:avLst/>
          </a:prstGeom>
        </p:spPr>
        <p:txBody>
          <a:bodyPr vert="horz" wrap="square" lIns="0" tIns="15240" rIns="0" bIns="0" rtlCol="0">
            <a:spAutoFit/>
          </a:bodyPr>
          <a:lstStyle/>
          <a:p>
            <a:pPr lvl="0" fontAlgn="base">
              <a:spcBef>
                <a:spcPct val="20000"/>
              </a:spcBef>
              <a:spcAft>
                <a:spcPct val="0"/>
              </a:spcAft>
              <a:buClr>
                <a:srgbClr val="5F5F5F"/>
              </a:buClr>
              <a:buSzPct val="60000"/>
            </a:pPr>
            <a:r>
              <a:rPr lang="cs-CZ" sz="4400" b="1" dirty="0">
                <a:solidFill>
                  <a:srgbClr val="FF0000"/>
                </a:solidFill>
                <a:latin typeface="Amor Serif Pro" panose="02000503000000020003" pitchFamily="50" charset="-18"/>
              </a:rPr>
              <a:t>se odehrává i v zahraničí (Erasmus+, církevní stipendia)</a:t>
            </a:r>
          </a:p>
          <a:p>
            <a:pPr marL="571500" lvl="0" indent="-571500" fontAlgn="base">
              <a:spcBef>
                <a:spcPct val="20000"/>
              </a:spcBef>
              <a:spcAft>
                <a:spcPct val="0"/>
              </a:spcAft>
              <a:buClr>
                <a:srgbClr val="5F5F5F"/>
              </a:buClr>
              <a:buSzPct val="60000"/>
              <a:buFont typeface="Courier New" panose="02070309020205020404" pitchFamily="49" charset="0"/>
              <a:buChar char="o"/>
            </a:pPr>
            <a:endParaRPr lang="cs-CZ" sz="4000" dirty="0">
              <a:latin typeface="Amor Serif Pro" panose="02000503000000020003" pitchFamily="50" charset="-18"/>
            </a:endParaRPr>
          </a:p>
        </p:txBody>
      </p:sp>
      <p:sp>
        <p:nvSpPr>
          <p:cNvPr id="17" name="object 3">
            <a:extLst>
              <a:ext uri="{FF2B5EF4-FFF2-40B4-BE49-F238E27FC236}">
                <a16:creationId xmlns:a16="http://schemas.microsoft.com/office/drawing/2014/main" id="{D17A73E1-48F6-5F98-57D6-3D9013731746}"/>
              </a:ext>
            </a:extLst>
          </p:cNvPr>
          <p:cNvSpPr txBox="1">
            <a:spLocks noGrp="1"/>
          </p:cNvSpPr>
          <p:nvPr>
            <p:ph type="title"/>
          </p:nvPr>
        </p:nvSpPr>
        <p:spPr>
          <a:xfrm>
            <a:off x="1550961" y="645783"/>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Studium Evangelické teologie</a:t>
            </a:r>
            <a:endParaRPr sz="7200" dirty="0">
              <a:latin typeface="Amor Sans Pro" panose="02000503080000020003" pitchFamily="50" charset="-18"/>
              <a:cs typeface="Gill Sans" panose="020B0502020104020203" pitchFamily="34" charset="-79"/>
            </a:endParaRPr>
          </a:p>
        </p:txBody>
      </p:sp>
      <p:pic>
        <p:nvPicPr>
          <p:cNvPr id="19" name="Obrázek 18">
            <a:extLst>
              <a:ext uri="{FF2B5EF4-FFF2-40B4-BE49-F238E27FC236}">
                <a16:creationId xmlns:a16="http://schemas.microsoft.com/office/drawing/2014/main" id="{C4ADF599-BE0A-7D64-7C08-04A193735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138" y="2889625"/>
            <a:ext cx="7380842" cy="4151723"/>
          </a:xfrm>
          <a:prstGeom prst="rect">
            <a:avLst/>
          </a:prstGeom>
        </p:spPr>
      </p:pic>
      <p:sp>
        <p:nvSpPr>
          <p:cNvPr id="14" name="TextovéPole 13">
            <a:extLst>
              <a:ext uri="{FF2B5EF4-FFF2-40B4-BE49-F238E27FC236}">
                <a16:creationId xmlns:a16="http://schemas.microsoft.com/office/drawing/2014/main" id="{F0BD0F89-9E20-491D-BD8E-08C4F8FA0804}"/>
              </a:ext>
            </a:extLst>
          </p:cNvPr>
          <p:cNvSpPr txBox="1"/>
          <p:nvPr/>
        </p:nvSpPr>
        <p:spPr>
          <a:xfrm>
            <a:off x="14871770" y="3100232"/>
            <a:ext cx="2309071" cy="584775"/>
          </a:xfrm>
          <a:prstGeom prst="rect">
            <a:avLst/>
          </a:prstGeom>
          <a:noFill/>
        </p:spPr>
        <p:txBody>
          <a:bodyPr wrap="square" rtlCol="0">
            <a:spAutoFit/>
          </a:bodyPr>
          <a:lstStyle/>
          <a:p>
            <a:r>
              <a:rPr lang="cs-CZ" sz="3200" b="1" dirty="0" err="1">
                <a:solidFill>
                  <a:schemeClr val="bg1"/>
                </a:solidFill>
                <a:latin typeface="Amor Serif Pro" panose="02000503000000020003" pitchFamily="50" charset="-18"/>
              </a:rPr>
              <a:t>Leuven</a:t>
            </a:r>
            <a:r>
              <a:rPr lang="cs-CZ" sz="3200" b="1" dirty="0">
                <a:solidFill>
                  <a:schemeClr val="bg1"/>
                </a:solidFill>
                <a:latin typeface="Amor Serif Pro" panose="02000503000000020003" pitchFamily="50" charset="-18"/>
              </a:rPr>
              <a:t>, BEL</a:t>
            </a:r>
          </a:p>
        </p:txBody>
      </p:sp>
      <p:pic>
        <p:nvPicPr>
          <p:cNvPr id="21" name="Obrázek 20">
            <a:extLst>
              <a:ext uri="{FF2B5EF4-FFF2-40B4-BE49-F238E27FC236}">
                <a16:creationId xmlns:a16="http://schemas.microsoft.com/office/drawing/2014/main" id="{2FE5CF36-19A9-9A7B-D48D-393FE4B451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347" y="7393319"/>
            <a:ext cx="9453568" cy="3446614"/>
          </a:xfrm>
          <a:prstGeom prst="rect">
            <a:avLst/>
          </a:prstGeom>
        </p:spPr>
      </p:pic>
      <p:sp>
        <p:nvSpPr>
          <p:cNvPr id="6" name="TextovéPole 5">
            <a:extLst>
              <a:ext uri="{FF2B5EF4-FFF2-40B4-BE49-F238E27FC236}">
                <a16:creationId xmlns:a16="http://schemas.microsoft.com/office/drawing/2014/main" id="{27B8C648-6066-4154-9068-0489FE2EC137}"/>
              </a:ext>
            </a:extLst>
          </p:cNvPr>
          <p:cNvSpPr txBox="1"/>
          <p:nvPr/>
        </p:nvSpPr>
        <p:spPr>
          <a:xfrm>
            <a:off x="2563218" y="7507749"/>
            <a:ext cx="5832648" cy="523220"/>
          </a:xfrm>
          <a:prstGeom prst="rect">
            <a:avLst/>
          </a:prstGeom>
          <a:noFill/>
        </p:spPr>
        <p:txBody>
          <a:bodyPr wrap="square" rtlCol="0">
            <a:spAutoFit/>
          </a:bodyPr>
          <a:lstStyle/>
          <a:p>
            <a:r>
              <a:rPr lang="cs-CZ" sz="2800" b="1" dirty="0">
                <a:latin typeface="Amor Serif Pro" panose="02000503000000020003" pitchFamily="50" charset="-18"/>
              </a:rPr>
              <a:t>Columbia </a:t>
            </a:r>
            <a:r>
              <a:rPr lang="cs-CZ" sz="2800" b="1" dirty="0" err="1">
                <a:latin typeface="Amor Serif Pro" panose="02000503000000020003" pitchFamily="50" charset="-18"/>
              </a:rPr>
              <a:t>Theological</a:t>
            </a:r>
            <a:r>
              <a:rPr lang="cs-CZ" sz="2800" b="1" dirty="0">
                <a:latin typeface="Amor Serif Pro" panose="02000503000000020003" pitchFamily="50" charset="-18"/>
              </a:rPr>
              <a:t> </a:t>
            </a:r>
            <a:r>
              <a:rPr lang="cs-CZ" sz="2800" b="1" dirty="0" err="1">
                <a:latin typeface="Amor Serif Pro" panose="02000503000000020003" pitchFamily="50" charset="-18"/>
              </a:rPr>
              <a:t>Seminary</a:t>
            </a:r>
            <a:r>
              <a:rPr lang="cs-CZ" sz="2800" b="1" dirty="0">
                <a:latin typeface="Amor Serif Pro" panose="02000503000000020003" pitchFamily="50" charset="-18"/>
              </a:rPr>
              <a:t>, USA</a:t>
            </a:r>
          </a:p>
        </p:txBody>
      </p:sp>
      <p:pic>
        <p:nvPicPr>
          <p:cNvPr id="23" name="Obrázek 22">
            <a:extLst>
              <a:ext uri="{FF2B5EF4-FFF2-40B4-BE49-F238E27FC236}">
                <a16:creationId xmlns:a16="http://schemas.microsoft.com/office/drawing/2014/main" id="{7E19B9D9-16BA-8338-94CF-F94CB3622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90668" y="7393318"/>
            <a:ext cx="5556873" cy="3704582"/>
          </a:xfrm>
          <a:prstGeom prst="rect">
            <a:avLst/>
          </a:prstGeom>
        </p:spPr>
      </p:pic>
      <p:sp>
        <p:nvSpPr>
          <p:cNvPr id="24" name="TextovéPole 23">
            <a:extLst>
              <a:ext uri="{FF2B5EF4-FFF2-40B4-BE49-F238E27FC236}">
                <a16:creationId xmlns:a16="http://schemas.microsoft.com/office/drawing/2014/main" id="{F6F1F577-A2D5-FE28-8F7F-C1895D89CD11}"/>
              </a:ext>
            </a:extLst>
          </p:cNvPr>
          <p:cNvSpPr txBox="1"/>
          <p:nvPr/>
        </p:nvSpPr>
        <p:spPr>
          <a:xfrm>
            <a:off x="14444538" y="7393318"/>
            <a:ext cx="2452718" cy="584775"/>
          </a:xfrm>
          <a:prstGeom prst="rect">
            <a:avLst/>
          </a:prstGeom>
          <a:noFill/>
        </p:spPr>
        <p:txBody>
          <a:bodyPr wrap="square" rtlCol="0">
            <a:spAutoFit/>
          </a:bodyPr>
          <a:lstStyle/>
          <a:p>
            <a:r>
              <a:rPr lang="cs-CZ" sz="3200" b="1" dirty="0" err="1">
                <a:latin typeface="Amor Serif Pro" panose="02000503000000020003" pitchFamily="50" charset="-18"/>
              </a:rPr>
              <a:t>Durham</a:t>
            </a:r>
            <a:r>
              <a:rPr lang="cs-CZ" sz="3200" b="1" dirty="0">
                <a:latin typeface="Amor Serif Pro" panose="02000503000000020003" pitchFamily="50" charset="-18"/>
              </a:rPr>
              <a:t>, UK</a:t>
            </a:r>
          </a:p>
        </p:txBody>
      </p:sp>
      <p:sp>
        <p:nvSpPr>
          <p:cNvPr id="2" name="Freeform 12">
            <a:extLst>
              <a:ext uri="{FF2B5EF4-FFF2-40B4-BE49-F238E27FC236}">
                <a16:creationId xmlns:a16="http://schemas.microsoft.com/office/drawing/2014/main" id="{B0D63948-EDD5-9B3F-58A6-1052EB1D88F0}"/>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7"/>
            <a:stretch>
              <a:fillRect/>
            </a:stretch>
          </a:blipFill>
        </p:spPr>
        <p:txBody>
          <a:bodyPr/>
          <a:lstStyle/>
          <a:p>
            <a:endParaRPr lang="cs-CZ"/>
          </a:p>
        </p:txBody>
      </p:sp>
    </p:spTree>
    <p:extLst>
      <p:ext uri="{BB962C8B-B14F-4D97-AF65-F5344CB8AC3E}">
        <p14:creationId xmlns:p14="http://schemas.microsoft.com/office/powerpoint/2010/main" val="3997112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65369" y="1862661"/>
            <a:ext cx="15945013" cy="1431161"/>
          </a:xfrm>
          <a:prstGeom prst="rect">
            <a:avLst/>
          </a:prstGeom>
        </p:spPr>
        <p:txBody>
          <a:bodyPr vert="horz" wrap="square" lIns="0" tIns="15240" rIns="0" bIns="0" rtlCol="0">
            <a:spAutoFit/>
          </a:bodyPr>
          <a:lstStyle/>
          <a:p>
            <a:pPr lvl="0" fontAlgn="base">
              <a:spcBef>
                <a:spcPct val="20000"/>
              </a:spcBef>
              <a:spcAft>
                <a:spcPct val="0"/>
              </a:spcAft>
              <a:buClr>
                <a:srgbClr val="5F5F5F"/>
              </a:buClr>
              <a:buSzPct val="60000"/>
            </a:pPr>
            <a:r>
              <a:rPr lang="cs-CZ" sz="4400" b="1" dirty="0">
                <a:solidFill>
                  <a:srgbClr val="FF0000"/>
                </a:solidFill>
                <a:latin typeface="Amor Serif Pro" panose="02000503000000020003" pitchFamily="50" charset="-18"/>
              </a:rPr>
              <a:t>Ale nejen studiem je člověk živ…</a:t>
            </a:r>
          </a:p>
          <a:p>
            <a:pPr marL="571500" lvl="0" indent="-571500" fontAlgn="base">
              <a:spcBef>
                <a:spcPct val="20000"/>
              </a:spcBef>
              <a:spcAft>
                <a:spcPct val="0"/>
              </a:spcAft>
              <a:buClr>
                <a:srgbClr val="5F5F5F"/>
              </a:buClr>
              <a:buSzPct val="60000"/>
              <a:buFont typeface="Courier New" panose="02070309020205020404" pitchFamily="49" charset="0"/>
              <a:buChar char="o"/>
            </a:pPr>
            <a:endParaRPr lang="cs-CZ" sz="4000" dirty="0">
              <a:latin typeface="Amor Serif Pro" panose="02000503000000020003" pitchFamily="50" charset="-18"/>
            </a:endParaRPr>
          </a:p>
        </p:txBody>
      </p:sp>
      <p:sp>
        <p:nvSpPr>
          <p:cNvPr id="3" name="object 3"/>
          <p:cNvSpPr txBox="1">
            <a:spLocks noGrp="1"/>
          </p:cNvSpPr>
          <p:nvPr>
            <p:ph type="title"/>
          </p:nvPr>
        </p:nvSpPr>
        <p:spPr>
          <a:xfrm>
            <a:off x="1665370" y="638525"/>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Studium Evangelické teologie</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26C79D0A-9BF7-02DA-3BD5-4C42C6393999}"/>
              </a:ext>
            </a:extLst>
          </p:cNvPr>
          <p:cNvPicPr/>
          <p:nvPr/>
        </p:nvPicPr>
        <p:blipFill>
          <a:blip r:embed="rId2" cstate="print"/>
          <a:stretch>
            <a:fillRect/>
          </a:stretch>
        </p:blipFill>
        <p:spPr>
          <a:xfrm>
            <a:off x="0" y="635"/>
            <a:ext cx="970158" cy="11308553"/>
          </a:xfrm>
          <a:prstGeom prst="rect">
            <a:avLst/>
          </a:prstGeom>
        </p:spPr>
      </p:pic>
      <p:sp>
        <p:nvSpPr>
          <p:cNvPr id="4" name="TextovéPole 3">
            <a:extLst>
              <a:ext uri="{FF2B5EF4-FFF2-40B4-BE49-F238E27FC236}">
                <a16:creationId xmlns:a16="http://schemas.microsoft.com/office/drawing/2014/main" id="{430B8745-C676-4ADA-BFC0-08D42A6E4500}"/>
              </a:ext>
            </a:extLst>
          </p:cNvPr>
          <p:cNvSpPr txBox="1"/>
          <p:nvPr/>
        </p:nvSpPr>
        <p:spPr>
          <a:xfrm>
            <a:off x="6545963" y="4290420"/>
            <a:ext cx="3074039" cy="584775"/>
          </a:xfrm>
          <a:prstGeom prst="rect">
            <a:avLst/>
          </a:prstGeom>
          <a:noFill/>
        </p:spPr>
        <p:txBody>
          <a:bodyPr wrap="square" rtlCol="0">
            <a:spAutoFit/>
          </a:bodyPr>
          <a:lstStyle/>
          <a:p>
            <a:r>
              <a:rPr lang="cs-CZ" sz="3200" dirty="0">
                <a:solidFill>
                  <a:schemeClr val="bg1"/>
                </a:solidFill>
                <a:latin typeface="Gill Sans MT" panose="020B0502020104020203" pitchFamily="34" charset="-18"/>
              </a:rPr>
              <a:t>Heidelberg</a:t>
            </a:r>
          </a:p>
        </p:txBody>
      </p:sp>
      <p:pic>
        <p:nvPicPr>
          <p:cNvPr id="12" name="Obrázek 11">
            <a:extLst>
              <a:ext uri="{FF2B5EF4-FFF2-40B4-BE49-F238E27FC236}">
                <a16:creationId xmlns:a16="http://schemas.microsoft.com/office/drawing/2014/main" id="{D2C7F1CD-A603-48A4-A3FC-47C7AECE2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369" y="2846363"/>
            <a:ext cx="6648822" cy="4432548"/>
          </a:xfrm>
          <a:prstGeom prst="rect">
            <a:avLst/>
          </a:prstGeom>
        </p:spPr>
      </p:pic>
      <p:pic>
        <p:nvPicPr>
          <p:cNvPr id="19" name="Obrázek 18">
            <a:extLst>
              <a:ext uri="{FF2B5EF4-FFF2-40B4-BE49-F238E27FC236}">
                <a16:creationId xmlns:a16="http://schemas.microsoft.com/office/drawing/2014/main" id="{61C13731-D583-4635-9E35-890D92269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327" y="6302747"/>
            <a:ext cx="6460652" cy="4849819"/>
          </a:xfrm>
          <a:prstGeom prst="rect">
            <a:avLst/>
          </a:prstGeom>
        </p:spPr>
      </p:pic>
      <p:pic>
        <p:nvPicPr>
          <p:cNvPr id="6" name="Obrázek 5">
            <a:extLst>
              <a:ext uri="{FF2B5EF4-FFF2-40B4-BE49-F238E27FC236}">
                <a16:creationId xmlns:a16="http://schemas.microsoft.com/office/drawing/2014/main" id="{5298E43F-E2B8-72A6-168B-8951F5347B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8154" y="5330140"/>
            <a:ext cx="8296717" cy="5529794"/>
          </a:xfrm>
          <a:prstGeom prst="rect">
            <a:avLst/>
          </a:prstGeom>
        </p:spPr>
      </p:pic>
      <p:sp>
        <p:nvSpPr>
          <p:cNvPr id="5" name="Freeform 12">
            <a:extLst>
              <a:ext uri="{FF2B5EF4-FFF2-40B4-BE49-F238E27FC236}">
                <a16:creationId xmlns:a16="http://schemas.microsoft.com/office/drawing/2014/main" id="{6C6287C5-EE32-494D-23ED-B8F4C56F8A34}"/>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6"/>
            <a:stretch>
              <a:fillRect/>
            </a:stretch>
          </a:blipFill>
        </p:spPr>
        <p:txBody>
          <a:bodyPr/>
          <a:lstStyle/>
          <a:p>
            <a:endParaRPr lang="cs-CZ"/>
          </a:p>
        </p:txBody>
      </p:sp>
      <p:pic>
        <p:nvPicPr>
          <p:cNvPr id="1026" name="Picture 2" descr="Může jít o obrázek jeden člověk nebo víc lidí, nápoje a stůl">
            <a:extLst>
              <a:ext uri="{FF2B5EF4-FFF2-40B4-BE49-F238E27FC236}">
                <a16:creationId xmlns:a16="http://schemas.microsoft.com/office/drawing/2014/main" id="{489548D6-7E25-1391-7934-883E253569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4057" y="1761909"/>
            <a:ext cx="6375729" cy="478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8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99122" y="2414315"/>
            <a:ext cx="12848670" cy="7278916"/>
          </a:xfrm>
          <a:prstGeom prst="rect">
            <a:avLst/>
          </a:prstGeom>
        </p:spPr>
        <p:txBody>
          <a:bodyPr vert="horz" wrap="square" lIns="0" tIns="15240" rIns="0" bIns="0" rtlCol="0">
            <a:spAutoFit/>
          </a:bodyPr>
          <a:lstStyle/>
          <a:p>
            <a:pPr lvl="0" fontAlgn="base">
              <a:spcBef>
                <a:spcPct val="20000"/>
              </a:spcBef>
              <a:spcAft>
                <a:spcPct val="0"/>
              </a:spcAft>
              <a:buClr>
                <a:srgbClr val="5F5F5F"/>
              </a:buClr>
              <a:buSzPct val="60000"/>
            </a:pPr>
            <a:r>
              <a:rPr lang="cs-CZ" sz="4000" b="1" dirty="0">
                <a:solidFill>
                  <a:srgbClr val="FF0000"/>
                </a:solidFill>
                <a:latin typeface="Amor Serif Pro" panose="02000503000000020003" pitchFamily="50" charset="-18"/>
              </a:rPr>
              <a:t>Přijímací zkouška:</a:t>
            </a:r>
          </a:p>
          <a:p>
            <a:pPr lvl="0" fontAlgn="base">
              <a:spcBef>
                <a:spcPct val="20000"/>
              </a:spcBef>
              <a:spcAft>
                <a:spcPct val="0"/>
              </a:spcAft>
              <a:buClr>
                <a:srgbClr val="5F5F5F"/>
              </a:buClr>
              <a:buSzPct val="60000"/>
            </a:pPr>
            <a:r>
              <a:rPr lang="cs-CZ" sz="3600" dirty="0">
                <a:latin typeface="Amor Serif Pro" panose="02000503000000020003" pitchFamily="50" charset="-18"/>
              </a:rPr>
              <a:t>Jednokolová písemná a ústní, skládající se ze tří částí:</a:t>
            </a:r>
          </a:p>
          <a:p>
            <a:pPr lvl="0" fontAlgn="base">
              <a:spcBef>
                <a:spcPct val="20000"/>
              </a:spcBef>
              <a:spcAft>
                <a:spcPct val="0"/>
              </a:spcAft>
              <a:buClr>
                <a:srgbClr val="5F5F5F"/>
              </a:buClr>
              <a:buSzPct val="60000"/>
            </a:pPr>
            <a:r>
              <a:rPr lang="cs-CZ" sz="3600" dirty="0">
                <a:latin typeface="Amor Serif Pro" panose="02000503000000020003" pitchFamily="50" charset="-18"/>
              </a:rPr>
              <a:t>1) </a:t>
            </a:r>
            <a:r>
              <a:rPr lang="cs-CZ" sz="3600" b="1" dirty="0">
                <a:latin typeface="Amor Serif Pro" panose="02000503000000020003" pitchFamily="50" charset="-18"/>
              </a:rPr>
              <a:t>Porozumění a interpretace odborného textu v českém jazyce</a:t>
            </a:r>
            <a:r>
              <a:rPr lang="cs-CZ" sz="3600" dirty="0">
                <a:latin typeface="Amor Serif Pro" panose="02000503000000020003" pitchFamily="50" charset="-18"/>
              </a:rPr>
              <a:t> na základě předložených otázek – max. 30 bodů.</a:t>
            </a:r>
          </a:p>
          <a:p>
            <a:pPr lvl="0" fontAlgn="base">
              <a:spcBef>
                <a:spcPct val="20000"/>
              </a:spcBef>
              <a:spcAft>
                <a:spcPct val="0"/>
              </a:spcAft>
              <a:buClr>
                <a:srgbClr val="5F5F5F"/>
              </a:buClr>
              <a:buSzPct val="60000"/>
            </a:pPr>
            <a:r>
              <a:rPr lang="cs-CZ" sz="3600" spc="-80" dirty="0">
                <a:latin typeface="Amor Serif Pro" panose="02000503000000020003" pitchFamily="50" charset="-18"/>
              </a:rPr>
              <a:t>2) </a:t>
            </a:r>
            <a:r>
              <a:rPr lang="cs-CZ" sz="3600" b="1" spc="-80" dirty="0">
                <a:latin typeface="Amor Serif Pro" panose="02000503000000020003" pitchFamily="50" charset="-18"/>
              </a:rPr>
              <a:t>Porozumění a interpretace vybraného biblického textu v jednom z cizích jazyků </a:t>
            </a:r>
            <a:r>
              <a:rPr lang="cs-CZ" sz="3600" spc="-80" dirty="0">
                <a:latin typeface="Amor Serif Pro" panose="02000503000000020003" pitchFamily="50" charset="-18"/>
              </a:rPr>
              <a:t>dle výběru uchazeče (A / N / Fr) na základě předložených otázek – max. 30 bodů.</a:t>
            </a:r>
          </a:p>
          <a:p>
            <a:pPr lvl="0" fontAlgn="base">
              <a:spcBef>
                <a:spcPct val="20000"/>
              </a:spcBef>
              <a:spcAft>
                <a:spcPct val="0"/>
              </a:spcAft>
              <a:buClr>
                <a:srgbClr val="5F5F5F"/>
              </a:buClr>
              <a:buSzPct val="60000"/>
            </a:pPr>
            <a:r>
              <a:rPr lang="cs-CZ" sz="3600" dirty="0">
                <a:latin typeface="Amor Serif Pro" panose="02000503000000020003" pitchFamily="50" charset="-18"/>
              </a:rPr>
              <a:t>3) </a:t>
            </a:r>
            <a:r>
              <a:rPr lang="cs-CZ" sz="3600" b="1" dirty="0">
                <a:latin typeface="Amor Serif Pro" panose="02000503000000020003" pitchFamily="50" charset="-18"/>
              </a:rPr>
              <a:t>Rozhovor s komisí o motivaci ke studiu</a:t>
            </a:r>
            <a:r>
              <a:rPr lang="cs-CZ" sz="3600" dirty="0">
                <a:latin typeface="Amor Serif Pro" panose="02000503000000020003" pitchFamily="50" charset="-18"/>
              </a:rPr>
              <a:t> a porozumění teologii </a:t>
            </a:r>
            <a:r>
              <a:rPr lang="cs-CZ" sz="3600" b="1" dirty="0">
                <a:latin typeface="Amor Serif Pro" panose="02000503000000020003" pitchFamily="50" charset="-18"/>
              </a:rPr>
              <a:t>vycházející z četby uchazeče</a:t>
            </a:r>
            <a:r>
              <a:rPr lang="cs-CZ" sz="3600" dirty="0">
                <a:latin typeface="Amor Serif Pro" panose="02000503000000020003" pitchFamily="50" charset="-18"/>
              </a:rPr>
              <a:t>. Uchazeč si vybere nejméně dva tituly z uvedeného seznamu, o kterých bude veden rozhovor - max. 40 bodů.</a:t>
            </a:r>
          </a:p>
          <a:p>
            <a:pPr lvl="0" fontAlgn="base">
              <a:spcBef>
                <a:spcPct val="20000"/>
              </a:spcBef>
              <a:spcAft>
                <a:spcPct val="0"/>
              </a:spcAft>
              <a:buClr>
                <a:srgbClr val="5F5F5F"/>
              </a:buClr>
              <a:buSzPct val="60000"/>
            </a:pPr>
            <a:endParaRPr lang="cs-CZ" sz="3600" dirty="0">
              <a:latin typeface="Amor Serif Pro" panose="02000503000000020003" pitchFamily="50" charset="-18"/>
            </a:endParaRPr>
          </a:p>
          <a:p>
            <a:r>
              <a:rPr lang="cs-CZ" sz="3600" dirty="0">
                <a:latin typeface="Amor Serif Pro" panose="02000503000000020003" pitchFamily="50" charset="-18"/>
              </a:rPr>
              <a:t>Minimální bodová hranice pro přijetí: 65</a:t>
            </a:r>
          </a:p>
        </p:txBody>
      </p:sp>
      <p:sp>
        <p:nvSpPr>
          <p:cNvPr id="3" name="object 3"/>
          <p:cNvSpPr txBox="1">
            <a:spLocks noGrp="1"/>
          </p:cNvSpPr>
          <p:nvPr>
            <p:ph type="title"/>
          </p:nvPr>
        </p:nvSpPr>
        <p:spPr>
          <a:xfrm>
            <a:off x="1699122" y="1190179"/>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Studium Evangelické teologie</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26C79D0A-9BF7-02DA-3BD5-4C42C6393999}"/>
              </a:ext>
            </a:extLst>
          </p:cNvPr>
          <p:cNvPicPr/>
          <p:nvPr/>
        </p:nvPicPr>
        <p:blipFill>
          <a:blip r:embed="rId2" cstate="print"/>
          <a:stretch>
            <a:fillRect/>
          </a:stretch>
        </p:blipFill>
        <p:spPr>
          <a:xfrm>
            <a:off x="0" y="635"/>
            <a:ext cx="970158" cy="11308553"/>
          </a:xfrm>
          <a:prstGeom prst="rect">
            <a:avLst/>
          </a:prstGeom>
        </p:spPr>
      </p:pic>
      <p:sp>
        <p:nvSpPr>
          <p:cNvPr id="4" name="Freeform 12">
            <a:extLst>
              <a:ext uri="{FF2B5EF4-FFF2-40B4-BE49-F238E27FC236}">
                <a16:creationId xmlns:a16="http://schemas.microsoft.com/office/drawing/2014/main" id="{D76B248D-E557-9257-9ECA-ACE99D1B61ED}"/>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3"/>
            <a:stretch>
              <a:fillRect/>
            </a:stretch>
          </a:blipFill>
        </p:spPr>
        <p:txBody>
          <a:bodyPr/>
          <a:lstStyle/>
          <a:p>
            <a:endParaRPr lang="cs-CZ"/>
          </a:p>
        </p:txBody>
      </p:sp>
    </p:spTree>
    <p:extLst>
      <p:ext uri="{BB962C8B-B14F-4D97-AF65-F5344CB8AC3E}">
        <p14:creationId xmlns:p14="http://schemas.microsoft.com/office/powerpoint/2010/main" val="82997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F7E2E-6885-45E8-4569-C080CE0C2DB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7C82D7C-00F3-12C8-C2F5-371127E14316}"/>
              </a:ext>
            </a:extLst>
          </p:cNvPr>
          <p:cNvSpPr txBox="1"/>
          <p:nvPr/>
        </p:nvSpPr>
        <p:spPr>
          <a:xfrm>
            <a:off x="1843138" y="3782467"/>
            <a:ext cx="9217024" cy="3674789"/>
          </a:xfrm>
          <a:prstGeom prst="rect">
            <a:avLst/>
          </a:prstGeom>
        </p:spPr>
        <p:txBody>
          <a:bodyPr vert="horz" wrap="square" lIns="0" tIns="15240" rIns="0" bIns="0" rtlCol="0">
            <a:spAutoFit/>
          </a:bodyPr>
          <a:lstStyle/>
          <a:p>
            <a:pPr marL="457200" indent="-457200" algn="l">
              <a:lnSpc>
                <a:spcPct val="120000"/>
              </a:lnSpc>
              <a:buFont typeface="Wingdings" panose="05000000000000000000" pitchFamily="2" charset="2"/>
              <a:buChar char="§"/>
            </a:pPr>
            <a:r>
              <a:rPr lang="cs-CZ" sz="3600" b="1" dirty="0">
                <a:latin typeface="Amor Serif Pro" panose="02000503000000020003" pitchFamily="50" charset="-18"/>
              </a:rPr>
              <a:t>Tří</a:t>
            </a:r>
            <a:r>
              <a:rPr lang="cs-CZ" sz="3600" b="1" dirty="0">
                <a:latin typeface="Amor Serif Pro" panose="02000503000000020003" pitchFamily="50" charset="-18"/>
                <a:cs typeface="Times New Roman" pitchFamily="18" charset="0"/>
              </a:rPr>
              <a:t>leté bakalá</a:t>
            </a:r>
            <a:r>
              <a:rPr lang="cs-CZ" sz="3600" b="1" dirty="0">
                <a:latin typeface="Amor Serif Pro" panose="02000503000000020003" pitchFamily="50" charset="-18"/>
              </a:rPr>
              <a:t>řs</a:t>
            </a:r>
            <a:r>
              <a:rPr lang="cs-CZ" sz="3600" b="1" dirty="0">
                <a:latin typeface="Amor Serif Pro" panose="02000503000000020003" pitchFamily="50" charset="-18"/>
                <a:cs typeface="Times New Roman" pitchFamily="18" charset="0"/>
              </a:rPr>
              <a:t>ké studium</a:t>
            </a:r>
          </a:p>
          <a:p>
            <a:pPr marL="457200" indent="-457200" algn="l">
              <a:lnSpc>
                <a:spcPct val="120000"/>
              </a:lnSpc>
              <a:buFont typeface="Wingdings" panose="05000000000000000000" pitchFamily="2" charset="2"/>
              <a:buChar char="§"/>
            </a:pPr>
            <a:r>
              <a:rPr lang="cs-CZ" sz="3600" b="1" dirty="0">
                <a:latin typeface="Amor Serif Pro" panose="02000503000000020003" pitchFamily="50" charset="-18"/>
                <a:cs typeface="Times New Roman" pitchFamily="18" charset="0"/>
              </a:rPr>
              <a:t>Pouze v prezenční formě</a:t>
            </a:r>
            <a:endParaRPr lang="cs-CZ" sz="3600" b="1" dirty="0">
              <a:latin typeface="Amor Serif Pro" panose="02000503000000020003" pitchFamily="50" charset="-18"/>
            </a:endParaRPr>
          </a:p>
          <a:p>
            <a:pPr marL="457200" indent="-457200" algn="l">
              <a:lnSpc>
                <a:spcPct val="120000"/>
              </a:lnSpc>
              <a:buFont typeface="Wingdings" panose="05000000000000000000" pitchFamily="2" charset="2"/>
              <a:buChar char="§"/>
            </a:pPr>
            <a:r>
              <a:rPr lang="cs-CZ" sz="3200" dirty="0">
                <a:latin typeface="Amor Serif Pro" panose="02000503000000020003" pitchFamily="50" charset="-18"/>
                <a:cs typeface="Times New Roman" pitchFamily="18" charset="0"/>
              </a:rPr>
              <a:t>Studenti z celého světa</a:t>
            </a:r>
          </a:p>
          <a:p>
            <a:pPr marL="457200" indent="-457200" algn="l">
              <a:lnSpc>
                <a:spcPct val="120000"/>
              </a:lnSpc>
              <a:buFont typeface="Wingdings" panose="05000000000000000000" pitchFamily="2" charset="2"/>
              <a:buChar char="§"/>
            </a:pPr>
            <a:r>
              <a:rPr lang="cs-CZ" sz="3200" dirty="0">
                <a:latin typeface="Amor Serif Pro" panose="02000503000000020003" pitchFamily="50" charset="-18"/>
                <a:cs typeface="Times New Roman" pitchFamily="18" charset="0"/>
              </a:rPr>
              <a:t>Kompaktní bakalářský program </a:t>
            </a:r>
          </a:p>
          <a:p>
            <a:pPr marL="457200" indent="-457200" algn="l">
              <a:lnSpc>
                <a:spcPct val="120000"/>
              </a:lnSpc>
              <a:buFont typeface="Wingdings" panose="05000000000000000000" pitchFamily="2" charset="2"/>
              <a:buChar char="§"/>
            </a:pPr>
            <a:r>
              <a:rPr lang="cs-CZ" sz="3200" dirty="0">
                <a:latin typeface="Amor Serif Pro" panose="02000503000000020003" pitchFamily="50" charset="-18"/>
                <a:cs typeface="Times New Roman" pitchFamily="18" charset="0"/>
              </a:rPr>
              <a:t>Povinný pouze 1 biblický jazyk</a:t>
            </a:r>
          </a:p>
          <a:p>
            <a:pPr marL="457200" indent="-457200" algn="l">
              <a:lnSpc>
                <a:spcPct val="120000"/>
              </a:lnSpc>
              <a:buFont typeface="Wingdings" panose="05000000000000000000" pitchFamily="2" charset="2"/>
              <a:buChar char="§"/>
            </a:pPr>
            <a:r>
              <a:rPr lang="en-US" sz="3200" dirty="0" err="1">
                <a:latin typeface="Amor Serif Pro" panose="02000503000000020003" pitchFamily="50" charset="-18"/>
                <a:cs typeface="Times New Roman" pitchFamily="18" charset="0"/>
              </a:rPr>
              <a:t>Relativn</a:t>
            </a:r>
            <a:r>
              <a:rPr lang="cs-CZ" sz="3200" dirty="0">
                <a:latin typeface="Amor Serif Pro" panose="02000503000000020003" pitchFamily="50" charset="-18"/>
                <a:cs typeface="Times New Roman" pitchFamily="18" charset="0"/>
              </a:rPr>
              <a:t>ě nízké školné (25 000 </a:t>
            </a:r>
            <a:r>
              <a:rPr lang="cs-CZ" sz="3200" dirty="0" err="1">
                <a:latin typeface="Amor Serif Pro" panose="02000503000000020003" pitchFamily="50" charset="-18"/>
                <a:cs typeface="Times New Roman" pitchFamily="18" charset="0"/>
              </a:rPr>
              <a:t>czk</a:t>
            </a:r>
            <a:r>
              <a:rPr lang="cs-CZ" sz="3200" dirty="0">
                <a:latin typeface="Amor Serif Pro" panose="02000503000000020003" pitchFamily="50" charset="-18"/>
                <a:cs typeface="Times New Roman" pitchFamily="18" charset="0"/>
              </a:rPr>
              <a:t> / rok)</a:t>
            </a:r>
          </a:p>
        </p:txBody>
      </p:sp>
      <p:sp>
        <p:nvSpPr>
          <p:cNvPr id="3" name="object 3">
            <a:extLst>
              <a:ext uri="{FF2B5EF4-FFF2-40B4-BE49-F238E27FC236}">
                <a16:creationId xmlns:a16="http://schemas.microsoft.com/office/drawing/2014/main" id="{3A64D94F-C996-B130-860D-ECE9E3BE023D}"/>
              </a:ext>
            </a:extLst>
          </p:cNvPr>
          <p:cNvSpPr txBox="1">
            <a:spLocks noGrp="1"/>
          </p:cNvSpPr>
          <p:nvPr>
            <p:ph type="title"/>
          </p:nvPr>
        </p:nvSpPr>
        <p:spPr>
          <a:xfrm>
            <a:off x="1667877" y="1982267"/>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BA in Protestant </a:t>
            </a:r>
            <a:r>
              <a:rPr lang="cs-CZ" sz="7200" spc="80" dirty="0" err="1">
                <a:solidFill>
                  <a:srgbClr val="003657"/>
                </a:solidFill>
                <a:latin typeface="Amor Sans Pro" panose="02000503080000020003" pitchFamily="50" charset="-18"/>
                <a:cs typeface="Gill Sans" panose="020B0502020104020203" pitchFamily="34" charset="-79"/>
              </a:rPr>
              <a:t>Theology</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FAA6E81E-D2AC-1ECF-E638-6B44D704A128}"/>
              </a:ext>
            </a:extLst>
          </p:cNvPr>
          <p:cNvPicPr/>
          <p:nvPr/>
        </p:nvPicPr>
        <p:blipFill>
          <a:blip r:embed="rId2" cstate="print"/>
          <a:stretch>
            <a:fillRect/>
          </a:stretch>
        </p:blipFill>
        <p:spPr>
          <a:xfrm>
            <a:off x="0" y="635"/>
            <a:ext cx="970158" cy="11308553"/>
          </a:xfrm>
          <a:prstGeom prst="rect">
            <a:avLst/>
          </a:prstGeom>
        </p:spPr>
      </p:pic>
      <p:pic>
        <p:nvPicPr>
          <p:cNvPr id="5" name="Obrázek 4">
            <a:extLst>
              <a:ext uri="{FF2B5EF4-FFF2-40B4-BE49-F238E27FC236}">
                <a16:creationId xmlns:a16="http://schemas.microsoft.com/office/drawing/2014/main" id="{37F4FBFC-6734-10A6-E9AA-B6C5B4C04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0162" y="3494435"/>
            <a:ext cx="8484084" cy="5654675"/>
          </a:xfrm>
          <a:prstGeom prst="rect">
            <a:avLst/>
          </a:prstGeom>
        </p:spPr>
      </p:pic>
      <p:sp>
        <p:nvSpPr>
          <p:cNvPr id="4" name="Freeform 12">
            <a:extLst>
              <a:ext uri="{FF2B5EF4-FFF2-40B4-BE49-F238E27FC236}">
                <a16:creationId xmlns:a16="http://schemas.microsoft.com/office/drawing/2014/main" id="{BDA451E3-F8DF-70A1-5D0B-81C74719D13E}"/>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4"/>
            <a:stretch>
              <a:fillRect/>
            </a:stretch>
          </a:blipFill>
        </p:spPr>
        <p:txBody>
          <a:bodyPr/>
          <a:lstStyle/>
          <a:p>
            <a:endParaRPr lang="cs-CZ"/>
          </a:p>
        </p:txBody>
      </p:sp>
    </p:spTree>
    <p:extLst>
      <p:ext uri="{BB962C8B-B14F-4D97-AF65-F5344CB8AC3E}">
        <p14:creationId xmlns:p14="http://schemas.microsoft.com/office/powerpoint/2010/main" val="3986385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3657"/>
        </a:solidFill>
        <a:effectLst/>
      </p:bgPr>
    </p:bg>
    <p:spTree>
      <p:nvGrpSpPr>
        <p:cNvPr id="1" name=""/>
        <p:cNvGrpSpPr/>
        <p:nvPr/>
      </p:nvGrpSpPr>
      <p:grpSpPr>
        <a:xfrm>
          <a:off x="0" y="0"/>
          <a:ext cx="0" cy="0"/>
          <a:chOff x="0" y="0"/>
          <a:chExt cx="0" cy="0"/>
        </a:xfrm>
      </p:grpSpPr>
      <p:sp>
        <p:nvSpPr>
          <p:cNvPr id="2" name="object 2"/>
          <p:cNvSpPr txBox="1"/>
          <p:nvPr/>
        </p:nvSpPr>
        <p:spPr>
          <a:xfrm>
            <a:off x="1339082" y="1467548"/>
            <a:ext cx="17641960" cy="8588570"/>
          </a:xfrm>
          <a:prstGeom prst="rect">
            <a:avLst/>
          </a:prstGeom>
        </p:spPr>
        <p:txBody>
          <a:bodyPr vert="horz" wrap="square" lIns="0" tIns="6350" rIns="0" bIns="0" rtlCol="0">
            <a:spAutoFit/>
          </a:bodyPr>
          <a:lstStyle/>
          <a:p>
            <a:pPr marL="12700" marR="5080" algn="l">
              <a:lnSpc>
                <a:spcPts val="11210"/>
              </a:lnSpc>
              <a:spcBef>
                <a:spcPts val="50"/>
              </a:spcBef>
            </a:pPr>
            <a:r>
              <a:rPr lang="cs-CZ" sz="8900" b="1" spc="80" dirty="0">
                <a:solidFill>
                  <a:srgbClr val="FF0000"/>
                </a:solidFill>
                <a:latin typeface="Amor Serif Pro" panose="02000503000000020003" pitchFamily="50" charset="-18"/>
                <a:cs typeface="Gill Sans" panose="020B0502020104020203" pitchFamily="34" charset="-79"/>
              </a:rPr>
              <a:t>Podpora studentů UK</a:t>
            </a:r>
          </a:p>
          <a:p>
            <a:pPr marL="12700" marR="5080" algn="l">
              <a:lnSpc>
                <a:spcPts val="11210"/>
              </a:lnSpc>
              <a:spcBef>
                <a:spcPts val="50"/>
              </a:spcBef>
            </a:pPr>
            <a:r>
              <a:rPr lang="cs-CZ" sz="8900" b="1" spc="80" dirty="0">
                <a:solidFill>
                  <a:srgbClr val="FF0000"/>
                </a:solidFill>
                <a:latin typeface="Amor Serif Pro" panose="02000503000000020003" pitchFamily="50" charset="-18"/>
                <a:cs typeface="Gill Sans" panose="020B0502020104020203" pitchFamily="34" charset="-79"/>
              </a:rPr>
              <a:t>se specifickými potřebami</a:t>
            </a:r>
          </a:p>
          <a:p>
            <a:pPr marL="12700" marR="5080" algn="l">
              <a:lnSpc>
                <a:spcPts val="11210"/>
              </a:lnSpc>
              <a:spcBef>
                <a:spcPts val="50"/>
              </a:spcBef>
            </a:pPr>
            <a:endParaRPr lang="cs-CZ" sz="8900" b="1" spc="80" dirty="0">
              <a:solidFill>
                <a:srgbClr val="FFFFFF"/>
              </a:solidFill>
              <a:latin typeface="Amor Serif Pro" panose="02000503000000020003" pitchFamily="50" charset="-18"/>
              <a:cs typeface="Gill Sans" panose="020B0502020104020203" pitchFamily="34" charset="-79"/>
            </a:endParaRPr>
          </a:p>
          <a:p>
            <a:pPr marL="1155700" marR="5080" indent="-1143000" algn="l">
              <a:lnSpc>
                <a:spcPts val="11210"/>
              </a:lnSpc>
              <a:spcBef>
                <a:spcPts val="50"/>
              </a:spcBef>
              <a:buFont typeface="Courier New" panose="02070309020205020404" pitchFamily="49" charset="0"/>
              <a:buChar char="o"/>
            </a:pPr>
            <a:r>
              <a:rPr lang="cs-CZ" sz="8900" b="1" spc="80" dirty="0">
                <a:solidFill>
                  <a:srgbClr val="FFFFFF"/>
                </a:solidFill>
                <a:latin typeface="Amor Serif Pro" panose="02000503000000020003" pitchFamily="50" charset="-18"/>
                <a:cs typeface="Gill Sans" panose="020B0502020104020203" pitchFamily="34" charset="-79"/>
              </a:rPr>
              <a:t>modifikované přijímací řízení</a:t>
            </a:r>
          </a:p>
          <a:p>
            <a:pPr marL="1155700" marR="5080" indent="-1143000" algn="l">
              <a:lnSpc>
                <a:spcPts val="11210"/>
              </a:lnSpc>
              <a:spcBef>
                <a:spcPts val="50"/>
              </a:spcBef>
              <a:buFont typeface="Courier New" panose="02070309020205020404" pitchFamily="49" charset="0"/>
              <a:buChar char="o"/>
            </a:pPr>
            <a:r>
              <a:rPr lang="cs-CZ" sz="8900" b="1" spc="80" dirty="0">
                <a:solidFill>
                  <a:srgbClr val="FFFFFF"/>
                </a:solidFill>
                <a:latin typeface="Amor Serif Pro" panose="02000503000000020003" pitchFamily="50" charset="-18"/>
                <a:cs typeface="Gill Sans" panose="020B0502020104020203" pitchFamily="34" charset="-79"/>
              </a:rPr>
              <a:t>možnost modifikace studia</a:t>
            </a:r>
          </a:p>
          <a:p>
            <a:pPr marL="1155700" marR="5080" indent="-1143000" algn="l">
              <a:lnSpc>
                <a:spcPts val="11210"/>
              </a:lnSpc>
              <a:spcBef>
                <a:spcPts val="50"/>
              </a:spcBef>
              <a:buFont typeface="Courier New" panose="02070309020205020404" pitchFamily="49" charset="0"/>
              <a:buChar char="o"/>
            </a:pPr>
            <a:r>
              <a:rPr lang="cs-CZ" sz="8900" b="1" spc="80" dirty="0">
                <a:solidFill>
                  <a:srgbClr val="FFFFFF"/>
                </a:solidFill>
                <a:latin typeface="Amor Serif Pro" panose="02000503000000020003" pitchFamily="50" charset="-18"/>
                <a:cs typeface="Gill Sans" panose="020B0502020104020203" pitchFamily="34" charset="-79"/>
              </a:rPr>
              <a:t>podpora ve studiu</a:t>
            </a:r>
          </a:p>
        </p:txBody>
      </p:sp>
    </p:spTree>
    <p:extLst>
      <p:ext uri="{BB962C8B-B14F-4D97-AF65-F5344CB8AC3E}">
        <p14:creationId xmlns:p14="http://schemas.microsoft.com/office/powerpoint/2010/main" val="271481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ástupný symbol pro text 5">
            <a:extLst>
              <a:ext uri="{FF2B5EF4-FFF2-40B4-BE49-F238E27FC236}">
                <a16:creationId xmlns:a16="http://schemas.microsoft.com/office/drawing/2014/main" id="{70D01C8D-FA76-4ECE-9881-109B0D9CDE16}"/>
              </a:ext>
            </a:extLst>
          </p:cNvPr>
          <p:cNvSpPr>
            <a:spLocks noGrp="1"/>
          </p:cNvSpPr>
          <p:nvPr>
            <p:ph type="body" idx="1"/>
          </p:nvPr>
        </p:nvSpPr>
        <p:spPr>
          <a:xfrm>
            <a:off x="5299522" y="7770777"/>
            <a:ext cx="9417396" cy="2708434"/>
          </a:xfrm>
        </p:spPr>
        <p:txBody>
          <a:bodyPr/>
          <a:lstStyle/>
          <a:p>
            <a:pPr algn="ctr"/>
            <a:r>
              <a:rPr lang="cs-CZ" sz="4400" dirty="0">
                <a:latin typeface="Amor Serif Pro" panose="02000503000000020003" pitchFamily="50" charset="-18"/>
              </a:rPr>
              <a:t>Přihlášky se podávají do 31. 3. 2026</a:t>
            </a:r>
          </a:p>
          <a:p>
            <a:pPr algn="ctr"/>
            <a:endParaRPr lang="cs-CZ" sz="4400" dirty="0">
              <a:latin typeface="Amor Serif Pro" panose="02000503000000020003" pitchFamily="50" charset="-18"/>
            </a:endParaRPr>
          </a:p>
          <a:p>
            <a:pPr algn="ctr"/>
            <a:endParaRPr lang="cs-CZ" sz="4400" dirty="0">
              <a:latin typeface="Amor Serif Pro" panose="02000503000000020003" pitchFamily="50" charset="-18"/>
            </a:endParaRPr>
          </a:p>
          <a:p>
            <a:pPr algn="ctr"/>
            <a:r>
              <a:rPr lang="cs-CZ" sz="4400" dirty="0">
                <a:solidFill>
                  <a:srgbClr val="003657"/>
                </a:solidFill>
                <a:latin typeface="Amor Serif Pro" panose="02000503000000020003" pitchFamily="50" charset="-18"/>
              </a:rPr>
              <a:t>www.etf.cuni.cz</a:t>
            </a:r>
          </a:p>
        </p:txBody>
      </p:sp>
      <p:pic>
        <p:nvPicPr>
          <p:cNvPr id="3" name="Obrázek 2">
            <a:extLst>
              <a:ext uri="{FF2B5EF4-FFF2-40B4-BE49-F238E27FC236}">
                <a16:creationId xmlns:a16="http://schemas.microsoft.com/office/drawing/2014/main" id="{35E9E2DB-A2B6-664B-41DE-028B9E9B8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873" y="830139"/>
            <a:ext cx="9240353" cy="6158731"/>
          </a:xfrm>
          <a:prstGeom prst="rect">
            <a:avLst/>
          </a:prstGeom>
        </p:spPr>
      </p:pic>
      <p:sp>
        <p:nvSpPr>
          <p:cNvPr id="2" name="Freeform 12">
            <a:extLst>
              <a:ext uri="{FF2B5EF4-FFF2-40B4-BE49-F238E27FC236}">
                <a16:creationId xmlns:a16="http://schemas.microsoft.com/office/drawing/2014/main" id="{27EBEF35-9C89-A42E-3E82-8A923B3BBD68}"/>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3"/>
            <a:stretch>
              <a:fillRect/>
            </a:stretch>
          </a:blipFill>
        </p:spPr>
        <p:txBody>
          <a:bodyPr/>
          <a:lstStyle/>
          <a:p>
            <a:endParaRPr 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35018" y="6442987"/>
            <a:ext cx="7434064" cy="1015663"/>
          </a:xfrm>
          <a:prstGeom prst="rect">
            <a:avLst/>
          </a:prstGeom>
        </p:spPr>
        <p:txBody>
          <a:bodyPr vert="horz" wrap="square" lIns="0" tIns="15240" rIns="0" bIns="0" rtlCol="0">
            <a:spAutoFit/>
          </a:bodyPr>
          <a:lstStyle/>
          <a:p>
            <a:pPr marL="12700">
              <a:lnSpc>
                <a:spcPct val="100000"/>
              </a:lnSpc>
              <a:spcBef>
                <a:spcPts val="120"/>
              </a:spcBef>
            </a:pPr>
            <a:r>
              <a:rPr lang="cs-CZ" sz="6500" spc="110" noProof="0" dirty="0">
                <a:solidFill>
                  <a:srgbClr val="003657"/>
                </a:solidFill>
                <a:latin typeface="Amor Serif Pro" panose="02000503000000020003" pitchFamily="50" charset="-18"/>
                <a:cs typeface="GILL SANS SEMIBOLD" panose="020B0502020104020203" pitchFamily="34" charset="-79"/>
              </a:rPr>
              <a:t>Děkuji</a:t>
            </a:r>
            <a:r>
              <a:rPr lang="cs-CZ" sz="6500" spc="110" dirty="0">
                <a:solidFill>
                  <a:srgbClr val="003657"/>
                </a:solidFill>
                <a:latin typeface="Amor Serif Pro" panose="02000503000000020003" pitchFamily="50" charset="-18"/>
                <a:cs typeface="GILL SANS SEMIBOLD" panose="020B0502020104020203" pitchFamily="34" charset="-79"/>
              </a:rPr>
              <a:t> za pozornost</a:t>
            </a:r>
            <a:endParaRPr sz="6500" dirty="0">
              <a:latin typeface="Amor Serif Pro" panose="02000503000000020003" pitchFamily="50" charset="-18"/>
              <a:cs typeface="GILL SANS SEMIBOLD" panose="020B0502020104020203" pitchFamily="34" charset="-79"/>
            </a:endParaRPr>
          </a:p>
        </p:txBody>
      </p:sp>
      <p:sp>
        <p:nvSpPr>
          <p:cNvPr id="3" name="object 3"/>
          <p:cNvSpPr txBox="1"/>
          <p:nvPr/>
        </p:nvSpPr>
        <p:spPr>
          <a:xfrm>
            <a:off x="15400528" y="8260453"/>
            <a:ext cx="3220474" cy="1030410"/>
          </a:xfrm>
          <a:prstGeom prst="rect">
            <a:avLst/>
          </a:prstGeom>
        </p:spPr>
        <p:txBody>
          <a:bodyPr vert="horz" wrap="square" lIns="0" tIns="12065" rIns="0" bIns="0" rtlCol="0">
            <a:spAutoFit/>
          </a:bodyPr>
          <a:lstStyle/>
          <a:p>
            <a:pPr marL="26034">
              <a:lnSpc>
                <a:spcPct val="100000"/>
              </a:lnSpc>
              <a:spcBef>
                <a:spcPts val="95"/>
              </a:spcBef>
            </a:pPr>
            <a:r>
              <a:rPr lang="cs-CZ" sz="1650" b="1" spc="65" dirty="0">
                <a:solidFill>
                  <a:srgbClr val="003657"/>
                </a:solidFill>
                <a:latin typeface="Amor Serif Pro" panose="02000503000000020003" pitchFamily="50" charset="-18"/>
                <a:cs typeface="Arial" panose="020B0604020202020204" pitchFamily="34" charset="0"/>
              </a:rPr>
              <a:t>doc. Petr Gallus, Ph.D.</a:t>
            </a:r>
            <a:endParaRPr sz="1650" dirty="0">
              <a:latin typeface="Amor Serif Pro" panose="02000503000000020003" pitchFamily="50" charset="-18"/>
              <a:cs typeface="Arial" panose="020B0604020202020204" pitchFamily="34" charset="0"/>
            </a:endParaRPr>
          </a:p>
          <a:p>
            <a:pPr marL="12700">
              <a:lnSpc>
                <a:spcPts val="1980"/>
              </a:lnSpc>
              <a:spcBef>
                <a:spcPts val="5"/>
              </a:spcBef>
            </a:pPr>
            <a:endParaRPr sz="1650" dirty="0">
              <a:latin typeface="Amor Serif Pro" panose="02000503000000020003" pitchFamily="50" charset="-18"/>
              <a:cs typeface="Arial" panose="020B0604020202020204" pitchFamily="34" charset="0"/>
            </a:endParaRPr>
          </a:p>
          <a:p>
            <a:pPr marL="12700" marR="1153795">
              <a:lnSpc>
                <a:spcPct val="100000"/>
              </a:lnSpc>
            </a:pPr>
            <a:r>
              <a:rPr lang="cs-CZ" sz="1650" spc="65" dirty="0" err="1">
                <a:latin typeface="Amor Serif Pro" panose="02000503000000020003" pitchFamily="50" charset="-18"/>
                <a:cs typeface="Arial" panose="020B0604020202020204" pitchFamily="34" charset="0"/>
                <a:hlinkClick r:id="rId2"/>
              </a:rPr>
              <a:t>gallus</a:t>
            </a:r>
            <a:r>
              <a:rPr sz="1650" spc="65" dirty="0">
                <a:latin typeface="Amor Serif Pro" panose="02000503000000020003" pitchFamily="50" charset="-18"/>
                <a:cs typeface="Arial" panose="020B0604020202020204" pitchFamily="34" charset="0"/>
                <a:hlinkClick r:id="rId2"/>
              </a:rPr>
              <a:t>@</a:t>
            </a:r>
            <a:r>
              <a:rPr lang="cs-CZ" sz="1650" spc="65" dirty="0" err="1">
                <a:latin typeface="Amor Serif Pro" panose="02000503000000020003" pitchFamily="50" charset="-18"/>
                <a:cs typeface="Arial" panose="020B0604020202020204" pitchFamily="34" charset="0"/>
                <a:hlinkClick r:id="rId2"/>
              </a:rPr>
              <a:t>etf</a:t>
            </a:r>
            <a:r>
              <a:rPr lang="cs-CZ" sz="1650" spc="65" dirty="0">
                <a:latin typeface="Amor Serif Pro" panose="02000503000000020003" pitchFamily="50" charset="-18"/>
                <a:cs typeface="Arial" panose="020B0604020202020204" pitchFamily="34" charset="0"/>
                <a:hlinkClick r:id="rId2"/>
              </a:rPr>
              <a:t>.</a:t>
            </a:r>
            <a:r>
              <a:rPr sz="1650" spc="65" dirty="0">
                <a:latin typeface="Amor Serif Pro" panose="02000503000000020003" pitchFamily="50" charset="-18"/>
                <a:cs typeface="Arial" panose="020B0604020202020204" pitchFamily="34" charset="0"/>
                <a:hlinkClick r:id="rId2"/>
              </a:rPr>
              <a:t>cuni.cz</a:t>
            </a:r>
            <a:r>
              <a:rPr sz="1650" spc="65" dirty="0">
                <a:latin typeface="Amor Serif Pro" panose="02000503000000020003" pitchFamily="50" charset="-18"/>
                <a:cs typeface="Arial" panose="020B0604020202020204" pitchFamily="34" charset="0"/>
              </a:rPr>
              <a:t> </a:t>
            </a:r>
            <a:r>
              <a:rPr sz="1650" spc="85" dirty="0">
                <a:latin typeface="Amor Serif Pro" panose="02000503000000020003" pitchFamily="50" charset="-18"/>
                <a:cs typeface="Arial" panose="020B0604020202020204" pitchFamily="34" charset="0"/>
                <a:hlinkClick r:id="rId3"/>
              </a:rPr>
              <a:t>www.</a:t>
            </a:r>
            <a:r>
              <a:rPr lang="cs-CZ" sz="1650" spc="85" dirty="0" err="1">
                <a:latin typeface="Amor Serif Pro" panose="02000503000000020003" pitchFamily="50" charset="-18"/>
                <a:cs typeface="Arial" panose="020B0604020202020204" pitchFamily="34" charset="0"/>
                <a:hlinkClick r:id="rId3"/>
              </a:rPr>
              <a:t>etf</a:t>
            </a:r>
            <a:r>
              <a:rPr lang="cs-CZ" sz="1650" spc="85" dirty="0">
                <a:latin typeface="Amor Serif Pro" panose="02000503000000020003" pitchFamily="50" charset="-18"/>
                <a:cs typeface="Arial" panose="020B0604020202020204" pitchFamily="34" charset="0"/>
                <a:hlinkClick r:id="rId3"/>
              </a:rPr>
              <a:t>.</a:t>
            </a:r>
            <a:r>
              <a:rPr sz="1650" spc="85" dirty="0">
                <a:latin typeface="Amor Serif Pro" panose="02000503000000020003" pitchFamily="50" charset="-18"/>
                <a:cs typeface="Arial" panose="020B0604020202020204" pitchFamily="34" charset="0"/>
                <a:hlinkClick r:id="rId3"/>
              </a:rPr>
              <a:t>cuni.cz</a:t>
            </a:r>
            <a:endParaRPr sz="1650" dirty="0">
              <a:latin typeface="Amor Serif Pro" panose="02000503000000020003" pitchFamily="50" charset="-18"/>
              <a:cs typeface="Arial" panose="020B0604020202020204" pitchFamily="34" charset="0"/>
            </a:endParaRPr>
          </a:p>
        </p:txBody>
      </p:sp>
      <p:pic>
        <p:nvPicPr>
          <p:cNvPr id="4" name="object 4"/>
          <p:cNvPicPr/>
          <p:nvPr/>
        </p:nvPicPr>
        <p:blipFill>
          <a:blip r:embed="rId4" cstate="print"/>
          <a:stretch>
            <a:fillRect/>
          </a:stretch>
        </p:blipFill>
        <p:spPr>
          <a:xfrm>
            <a:off x="15413142" y="9760016"/>
            <a:ext cx="3103572" cy="1548541"/>
          </a:xfrm>
          <a:prstGeom prst="rect">
            <a:avLst/>
          </a:prstGeom>
        </p:spPr>
      </p:pic>
      <p:pic>
        <p:nvPicPr>
          <p:cNvPr id="6" name="Obrázek 5">
            <a:extLst>
              <a:ext uri="{FF2B5EF4-FFF2-40B4-BE49-F238E27FC236}">
                <a16:creationId xmlns:a16="http://schemas.microsoft.com/office/drawing/2014/main" id="{6A7F60B8-22EF-E8B7-1F51-1C30B34AD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3618" y="1046163"/>
            <a:ext cx="7434064" cy="4960999"/>
          </a:xfrm>
          <a:prstGeom prst="rect">
            <a:avLst/>
          </a:prstGeom>
        </p:spPr>
      </p:pic>
      <p:sp>
        <p:nvSpPr>
          <p:cNvPr id="5" name="Freeform 12">
            <a:extLst>
              <a:ext uri="{FF2B5EF4-FFF2-40B4-BE49-F238E27FC236}">
                <a16:creationId xmlns:a16="http://schemas.microsoft.com/office/drawing/2014/main" id="{67C4BEF9-AFA4-9214-84CB-EE04CA657046}"/>
              </a:ext>
            </a:extLst>
          </p:cNvPr>
          <p:cNvSpPr/>
          <p:nvPr/>
        </p:nvSpPr>
        <p:spPr>
          <a:xfrm>
            <a:off x="15125702" y="6892300"/>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6"/>
            <a:stretch>
              <a:fillRect/>
            </a:stretch>
          </a:blipFill>
        </p:spPr>
        <p:txBody>
          <a:bodyPr/>
          <a:lstStyle/>
          <a:p>
            <a:endParaRPr 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elektronika, snímek obrazovky, Písmo&#10;&#10;Obsah generovaný pomocí AI může být nesprávný.">
            <a:extLst>
              <a:ext uri="{FF2B5EF4-FFF2-40B4-BE49-F238E27FC236}">
                <a16:creationId xmlns:a16="http://schemas.microsoft.com/office/drawing/2014/main" id="{77E5E191-012F-7A5D-7C6F-FA3A035F7C26}"/>
              </a:ext>
            </a:extLst>
          </p:cNvPr>
          <p:cNvPicPr>
            <a:picLocks noChangeAspect="1"/>
          </p:cNvPicPr>
          <p:nvPr/>
        </p:nvPicPr>
        <p:blipFill>
          <a:blip r:embed="rId2"/>
          <a:stretch>
            <a:fillRect/>
          </a:stretch>
        </p:blipFill>
        <p:spPr>
          <a:xfrm>
            <a:off x="1472366" y="470099"/>
            <a:ext cx="8517984" cy="7632848"/>
          </a:xfrm>
          <a:prstGeom prst="rect">
            <a:avLst/>
          </a:prstGeom>
        </p:spPr>
      </p:pic>
      <p:pic>
        <p:nvPicPr>
          <p:cNvPr id="8" name="object 4">
            <a:extLst>
              <a:ext uri="{FF2B5EF4-FFF2-40B4-BE49-F238E27FC236}">
                <a16:creationId xmlns:a16="http://schemas.microsoft.com/office/drawing/2014/main" id="{88F45EF8-2706-18C8-DCEF-B442B2187B68}"/>
              </a:ext>
            </a:extLst>
          </p:cNvPr>
          <p:cNvPicPr/>
          <p:nvPr/>
        </p:nvPicPr>
        <p:blipFill>
          <a:blip r:embed="rId3" cstate="print"/>
          <a:stretch>
            <a:fillRect/>
          </a:stretch>
        </p:blipFill>
        <p:spPr>
          <a:xfrm>
            <a:off x="0" y="635"/>
            <a:ext cx="970158" cy="11308553"/>
          </a:xfrm>
          <a:prstGeom prst="rect">
            <a:avLst/>
          </a:prstGeom>
        </p:spPr>
      </p:pic>
      <p:pic>
        <p:nvPicPr>
          <p:cNvPr id="10" name="Obrázek 9" descr="Obsah obrázku text, snímek obrazovky, Písmo&#10;&#10;Obsah generovaný pomocí AI může být nesprávný.">
            <a:extLst>
              <a:ext uri="{FF2B5EF4-FFF2-40B4-BE49-F238E27FC236}">
                <a16:creationId xmlns:a16="http://schemas.microsoft.com/office/drawing/2014/main" id="{ADDCC77D-F18A-C0D1-2140-0F9355DCA8B9}"/>
              </a:ext>
            </a:extLst>
          </p:cNvPr>
          <p:cNvPicPr>
            <a:picLocks noChangeAspect="1"/>
          </p:cNvPicPr>
          <p:nvPr/>
        </p:nvPicPr>
        <p:blipFill>
          <a:blip r:embed="rId4"/>
          <a:stretch>
            <a:fillRect/>
          </a:stretch>
        </p:blipFill>
        <p:spPr>
          <a:xfrm>
            <a:off x="10401216" y="2840436"/>
            <a:ext cx="9225238" cy="8058969"/>
          </a:xfrm>
          <a:prstGeom prst="rect">
            <a:avLst/>
          </a:prstGeom>
        </p:spPr>
      </p:pic>
      <p:pic>
        <p:nvPicPr>
          <p:cNvPr id="12" name="Obrázek 11" descr="Obsah obrázku text, Písmo, snímek obrazovky, řada/pruh&#10;&#10;Obsah generovaný pomocí AI může být nesprávný.">
            <a:extLst>
              <a:ext uri="{FF2B5EF4-FFF2-40B4-BE49-F238E27FC236}">
                <a16:creationId xmlns:a16="http://schemas.microsoft.com/office/drawing/2014/main" id="{B487C607-C6FA-8D36-29E0-03EB08956571}"/>
              </a:ext>
            </a:extLst>
          </p:cNvPr>
          <p:cNvPicPr>
            <a:picLocks noChangeAspect="1"/>
          </p:cNvPicPr>
          <p:nvPr/>
        </p:nvPicPr>
        <p:blipFill>
          <a:blip r:embed="rId5"/>
          <a:stretch>
            <a:fillRect/>
          </a:stretch>
        </p:blipFill>
        <p:spPr>
          <a:xfrm>
            <a:off x="1627114" y="8102947"/>
            <a:ext cx="8619354" cy="1296144"/>
          </a:xfrm>
          <a:prstGeom prst="rect">
            <a:avLst/>
          </a:prstGeom>
        </p:spPr>
      </p:pic>
    </p:spTree>
    <p:extLst>
      <p:ext uri="{BB962C8B-B14F-4D97-AF65-F5344CB8AC3E}">
        <p14:creationId xmlns:p14="http://schemas.microsoft.com/office/powerpoint/2010/main" val="1871125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38304" y="3353349"/>
            <a:ext cx="9202547" cy="1304844"/>
          </a:xfrm>
          <a:prstGeom prst="rect">
            <a:avLst/>
          </a:prstGeom>
        </p:spPr>
        <p:txBody>
          <a:bodyPr vert="horz" wrap="square" lIns="0" tIns="6350" rIns="0" bIns="0" rtlCol="0">
            <a:spAutoFit/>
          </a:bodyPr>
          <a:lstStyle/>
          <a:p>
            <a:pPr marL="15240" marR="320675">
              <a:lnSpc>
                <a:spcPts val="11210"/>
              </a:lnSpc>
              <a:spcBef>
                <a:spcPts val="50"/>
              </a:spcBef>
            </a:pPr>
            <a:r>
              <a:rPr lang="cs-CZ" sz="6000" b="1" spc="70" dirty="0">
                <a:solidFill>
                  <a:srgbClr val="003657"/>
                </a:solidFill>
                <a:latin typeface="Amor Sans Pro" panose="02000503080000020003" pitchFamily="50" charset="-18"/>
                <a:cs typeface="Gill Sans" panose="020B0502020104020203" pitchFamily="34" charset="-79"/>
              </a:rPr>
              <a:t>Bakalářské programy</a:t>
            </a:r>
            <a:endParaRPr sz="6000" b="1" dirty="0">
              <a:latin typeface="Amor Sans Pro" panose="02000503080000020003" pitchFamily="50" charset="-18"/>
              <a:cs typeface="Gill Sans" panose="020B0502020104020203" pitchFamily="34" charset="-79"/>
            </a:endParaRPr>
          </a:p>
        </p:txBody>
      </p:sp>
      <p:sp>
        <p:nvSpPr>
          <p:cNvPr id="12" name="TextovéPole 11">
            <a:extLst>
              <a:ext uri="{FF2B5EF4-FFF2-40B4-BE49-F238E27FC236}">
                <a16:creationId xmlns:a16="http://schemas.microsoft.com/office/drawing/2014/main" id="{85EBAF04-DDD9-E4EC-F596-41DC8AADEE3A}"/>
              </a:ext>
            </a:extLst>
          </p:cNvPr>
          <p:cNvSpPr txBox="1"/>
          <p:nvPr/>
        </p:nvSpPr>
        <p:spPr>
          <a:xfrm>
            <a:off x="1715461" y="5582667"/>
            <a:ext cx="7622727" cy="2959785"/>
          </a:xfrm>
          <a:prstGeom prst="rect">
            <a:avLst/>
          </a:prstGeom>
          <a:noFill/>
        </p:spPr>
        <p:txBody>
          <a:bodyPr wrap="square" rtlCol="0">
            <a:spAutoFit/>
          </a:bodyPr>
          <a:lstStyle/>
          <a:p>
            <a:pPr marL="12700" marR="0" lvl="0" indent="0" defTabSz="914400" eaLnBrk="1" fontAlgn="auto" latinLnBrk="0" hangingPunct="1">
              <a:lnSpc>
                <a:spcPct val="100000"/>
              </a:lnSpc>
              <a:spcBef>
                <a:spcPts val="3820"/>
              </a:spcBef>
              <a:spcAft>
                <a:spcPts val="0"/>
              </a:spcAft>
              <a:buClrTx/>
              <a:buSzTx/>
              <a:buFontTx/>
              <a:buNone/>
              <a:tabLst/>
              <a:defRPr/>
            </a:pPr>
            <a:r>
              <a:rPr kumimoji="0" lang="cs-CZ" sz="4100" b="1" i="0" u="none" strike="noStrike" kern="0" cap="none" spc="0" normalizeH="0" baseline="0" noProof="0" dirty="0">
                <a:ln>
                  <a:noFill/>
                </a:ln>
                <a:solidFill>
                  <a:srgbClr val="D22D40"/>
                </a:solidFill>
                <a:effectLst/>
                <a:uLnTx/>
                <a:uFillTx/>
                <a:latin typeface="Amor Serif Pro" panose="02000503000000020003" pitchFamily="50" charset="-18"/>
                <a:cs typeface="Gill Sans" panose="020B0502020104020203" pitchFamily="34" charset="-79"/>
              </a:rPr>
              <a:t>Evangelická teologie</a:t>
            </a:r>
          </a:p>
          <a:p>
            <a:pPr marL="12700" marR="0" lvl="0" indent="0" defTabSz="914400" eaLnBrk="1" fontAlgn="auto" latinLnBrk="0" hangingPunct="1">
              <a:lnSpc>
                <a:spcPct val="100000"/>
              </a:lnSpc>
              <a:spcBef>
                <a:spcPts val="3820"/>
              </a:spcBef>
              <a:spcAft>
                <a:spcPts val="0"/>
              </a:spcAft>
              <a:buClrTx/>
              <a:buSzTx/>
              <a:buFontTx/>
              <a:buNone/>
              <a:tabLst/>
              <a:defRPr/>
            </a:pPr>
            <a:r>
              <a:rPr lang="cs-CZ" sz="4100" b="1" dirty="0">
                <a:solidFill>
                  <a:srgbClr val="D22D40"/>
                </a:solidFill>
                <a:latin typeface="Amor Serif Pro" panose="02000503000000020003" pitchFamily="50" charset="-18"/>
                <a:cs typeface="Gill Sans" panose="020B0502020104020203" pitchFamily="34" charset="-79"/>
              </a:rPr>
              <a:t>Sociální a pastorační práce</a:t>
            </a:r>
          </a:p>
          <a:p>
            <a:pPr marL="12700" marR="0" lvl="0" indent="0" defTabSz="914400" eaLnBrk="1" fontAlgn="auto" latinLnBrk="0" hangingPunct="1">
              <a:lnSpc>
                <a:spcPct val="100000"/>
              </a:lnSpc>
              <a:spcBef>
                <a:spcPts val="3820"/>
              </a:spcBef>
              <a:spcAft>
                <a:spcPts val="0"/>
              </a:spcAft>
              <a:buClrTx/>
              <a:buSzTx/>
              <a:buFontTx/>
              <a:buNone/>
              <a:tabLst/>
              <a:defRPr/>
            </a:pPr>
            <a:r>
              <a:rPr kumimoji="0" lang="cs-CZ" sz="4100" b="1" i="0" u="none" strike="noStrike" kern="0" cap="none" spc="0" normalizeH="0" baseline="0" noProof="0" dirty="0">
                <a:ln>
                  <a:noFill/>
                </a:ln>
                <a:solidFill>
                  <a:srgbClr val="D22D40"/>
                </a:solidFill>
                <a:effectLst/>
                <a:uLnTx/>
                <a:uFillTx/>
                <a:latin typeface="Amor Serif Pro" panose="02000503000000020003" pitchFamily="50" charset="-18"/>
                <a:cs typeface="Gill Sans" panose="020B0502020104020203" pitchFamily="34" charset="-79"/>
              </a:rPr>
              <a:t>Teologie křesťanských tradic</a:t>
            </a:r>
            <a:endParaRPr kumimoji="0" lang="cs-CZ" sz="4100" b="1" i="0" u="none" strike="noStrike" kern="0" cap="none" spc="0" normalizeH="0" baseline="0" noProof="0" dirty="0">
              <a:ln>
                <a:noFill/>
              </a:ln>
              <a:solidFill>
                <a:sysClr val="windowText" lastClr="000000"/>
              </a:solidFill>
              <a:effectLst/>
              <a:uLnTx/>
              <a:uFillTx/>
              <a:latin typeface="Amor Serif Pro" panose="02000503000000020003" pitchFamily="50" charset="-18"/>
              <a:cs typeface="Gill Sans" panose="020B0502020104020203" pitchFamily="34" charset="-79"/>
            </a:endParaRPr>
          </a:p>
        </p:txBody>
      </p:sp>
      <p:sp>
        <p:nvSpPr>
          <p:cNvPr id="13" name="TextovéPole 12">
            <a:extLst>
              <a:ext uri="{FF2B5EF4-FFF2-40B4-BE49-F238E27FC236}">
                <a16:creationId xmlns:a16="http://schemas.microsoft.com/office/drawing/2014/main" id="{4F003365-C9AC-05B3-04B5-67D36CB6D942}"/>
              </a:ext>
            </a:extLst>
          </p:cNvPr>
          <p:cNvSpPr txBox="1"/>
          <p:nvPr/>
        </p:nvSpPr>
        <p:spPr>
          <a:xfrm>
            <a:off x="1641698" y="7950538"/>
            <a:ext cx="7143669" cy="684803"/>
          </a:xfrm>
          <a:prstGeom prst="rect">
            <a:avLst/>
          </a:prstGeom>
          <a:noFill/>
        </p:spPr>
        <p:txBody>
          <a:bodyPr wrap="square" rtlCol="0">
            <a:spAutoFit/>
          </a:bodyPr>
          <a:lstStyle/>
          <a:p>
            <a:pPr marL="12700" marR="0" lvl="0" indent="0" defTabSz="914400" eaLnBrk="1" fontAlgn="auto" latinLnBrk="0" hangingPunct="1">
              <a:lnSpc>
                <a:spcPct val="100000"/>
              </a:lnSpc>
              <a:spcBef>
                <a:spcPts val="1420"/>
              </a:spcBef>
              <a:spcAft>
                <a:spcPts val="0"/>
              </a:spcAft>
              <a:buClrTx/>
              <a:buSzTx/>
              <a:buFontTx/>
              <a:buNone/>
              <a:tabLst/>
              <a:defRPr/>
            </a:pPr>
            <a:endParaRPr kumimoji="0" lang="cs-CZ" sz="2050" b="0" i="0" u="none" strike="noStrike" kern="0" cap="none" spc="0" normalizeH="0" baseline="0" noProof="0" dirty="0">
              <a:ln>
                <a:noFill/>
              </a:ln>
              <a:solidFill>
                <a:sysClr val="windowText" lastClr="000000"/>
              </a:solidFill>
              <a:effectLst/>
              <a:uLnTx/>
              <a:uFillTx/>
              <a:latin typeface="Gill Sans MT" panose="020B0502020104020203" pitchFamily="34" charset="0"/>
              <a:cs typeface="Gill Sans" panose="020B0502020104020203" pitchFamily="34" charset="-79"/>
            </a:endParaRPr>
          </a:p>
          <a:p>
            <a:endParaRPr lang="cs-CZ" dirty="0"/>
          </a:p>
        </p:txBody>
      </p:sp>
      <p:pic>
        <p:nvPicPr>
          <p:cNvPr id="8" name="Obrázek 7" descr="Obsah obrázku exteriér&#10;&#10;Popis byl vytvořen automaticky">
            <a:extLst>
              <a:ext uri="{FF2B5EF4-FFF2-40B4-BE49-F238E27FC236}">
                <a16:creationId xmlns:a16="http://schemas.microsoft.com/office/drawing/2014/main" id="{565C31CD-8271-4ACD-A4F9-9C137F518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0410" y="326083"/>
            <a:ext cx="6976366" cy="10657184"/>
          </a:xfrm>
          <a:prstGeom prst="rect">
            <a:avLst/>
          </a:prstGeom>
          <a:effectLst>
            <a:glow rad="101600">
              <a:schemeClr val="bg1">
                <a:alpha val="40000"/>
              </a:schemeClr>
            </a:glow>
          </a:effectLst>
        </p:spPr>
      </p:pic>
      <p:sp>
        <p:nvSpPr>
          <p:cNvPr id="4" name="Freeform 12">
            <a:extLst>
              <a:ext uri="{FF2B5EF4-FFF2-40B4-BE49-F238E27FC236}">
                <a16:creationId xmlns:a16="http://schemas.microsoft.com/office/drawing/2014/main" id="{19002BC7-DCE3-04CC-FB82-1A3B9EB988C7}"/>
              </a:ext>
            </a:extLst>
          </p:cNvPr>
          <p:cNvSpPr/>
          <p:nvPr/>
        </p:nvSpPr>
        <p:spPr>
          <a:xfrm>
            <a:off x="1339082" y="654980"/>
            <a:ext cx="5472608" cy="201571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3"/>
            <a:stretch>
              <a:fillRect/>
            </a:stretch>
          </a:blipFill>
        </p:spPr>
        <p:txBody>
          <a:bodyPr/>
          <a:lstStyle/>
          <a:p>
            <a:endParaRPr lang="cs-CZ"/>
          </a:p>
        </p:txBody>
      </p:sp>
      <p:pic>
        <p:nvPicPr>
          <p:cNvPr id="5" name="object 4">
            <a:extLst>
              <a:ext uri="{FF2B5EF4-FFF2-40B4-BE49-F238E27FC236}">
                <a16:creationId xmlns:a16="http://schemas.microsoft.com/office/drawing/2014/main" id="{AB21B135-6A44-7BDA-5CB0-1D4508DBE70A}"/>
              </a:ext>
            </a:extLst>
          </p:cNvPr>
          <p:cNvPicPr/>
          <p:nvPr/>
        </p:nvPicPr>
        <p:blipFill>
          <a:blip r:embed="rId4" cstate="print"/>
          <a:stretch>
            <a:fillRect/>
          </a:stretch>
        </p:blipFill>
        <p:spPr>
          <a:xfrm>
            <a:off x="0" y="635"/>
            <a:ext cx="970158" cy="1130855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51818" y="3179554"/>
            <a:ext cx="9202547" cy="1763303"/>
          </a:xfrm>
          <a:prstGeom prst="rect">
            <a:avLst/>
          </a:prstGeom>
        </p:spPr>
        <p:txBody>
          <a:bodyPr vert="horz" wrap="square" lIns="0" tIns="6350" rIns="0" bIns="0" rtlCol="0">
            <a:spAutoFit/>
          </a:bodyPr>
          <a:lstStyle/>
          <a:p>
            <a:pPr marL="15240" marR="320675">
              <a:lnSpc>
                <a:spcPts val="6800"/>
              </a:lnSpc>
              <a:spcBef>
                <a:spcPts val="50"/>
              </a:spcBef>
            </a:pPr>
            <a:r>
              <a:rPr lang="cs-CZ" sz="6000" b="1" spc="70" dirty="0">
                <a:solidFill>
                  <a:srgbClr val="003657"/>
                </a:solidFill>
                <a:latin typeface="Amor Sans Pro" panose="02000503080000020003" pitchFamily="50" charset="-18"/>
                <a:cs typeface="Gill Sans" panose="020B0502020104020203" pitchFamily="34" charset="-79"/>
              </a:rPr>
              <a:t>Navazující </a:t>
            </a:r>
          </a:p>
          <a:p>
            <a:pPr marL="15240" marR="320675">
              <a:lnSpc>
                <a:spcPts val="6800"/>
              </a:lnSpc>
              <a:spcBef>
                <a:spcPts val="50"/>
              </a:spcBef>
            </a:pPr>
            <a:r>
              <a:rPr lang="cs-CZ" sz="6000" b="1" spc="70" dirty="0">
                <a:solidFill>
                  <a:srgbClr val="003657"/>
                </a:solidFill>
                <a:latin typeface="Amor Sans Pro" panose="02000503080000020003" pitchFamily="50" charset="-18"/>
                <a:cs typeface="Gill Sans" panose="020B0502020104020203" pitchFamily="34" charset="-79"/>
              </a:rPr>
              <a:t>magisterské programy</a:t>
            </a:r>
            <a:endParaRPr sz="6000" b="1" dirty="0">
              <a:latin typeface="Amor Sans Pro" panose="02000503080000020003" pitchFamily="50" charset="-18"/>
              <a:cs typeface="Gill Sans" panose="020B0502020104020203" pitchFamily="34" charset="-79"/>
            </a:endParaRPr>
          </a:p>
        </p:txBody>
      </p:sp>
      <p:sp>
        <p:nvSpPr>
          <p:cNvPr id="12" name="TextovéPole 11">
            <a:extLst>
              <a:ext uri="{FF2B5EF4-FFF2-40B4-BE49-F238E27FC236}">
                <a16:creationId xmlns:a16="http://schemas.microsoft.com/office/drawing/2014/main" id="{85EBAF04-DDD9-E4EC-F596-41DC8AADEE3A}"/>
              </a:ext>
            </a:extLst>
          </p:cNvPr>
          <p:cNvSpPr txBox="1"/>
          <p:nvPr/>
        </p:nvSpPr>
        <p:spPr>
          <a:xfrm>
            <a:off x="1661938" y="5555818"/>
            <a:ext cx="8832280" cy="5001369"/>
          </a:xfrm>
          <a:prstGeom prst="rect">
            <a:avLst/>
          </a:prstGeom>
          <a:noFill/>
        </p:spPr>
        <p:txBody>
          <a:bodyPr wrap="square" rtlCol="0">
            <a:spAutoFit/>
          </a:bodyPr>
          <a:lstStyle/>
          <a:p>
            <a:pPr marL="12700" marR="0" lvl="0" indent="0" defTabSz="914400" eaLnBrk="1" fontAlgn="auto" latinLnBrk="0" hangingPunct="1">
              <a:lnSpc>
                <a:spcPct val="100000"/>
              </a:lnSpc>
              <a:spcBef>
                <a:spcPts val="3820"/>
              </a:spcBef>
              <a:spcAft>
                <a:spcPts val="0"/>
              </a:spcAft>
              <a:buClrTx/>
              <a:buSzTx/>
              <a:buFontTx/>
              <a:buNone/>
              <a:tabLst/>
              <a:defRPr/>
            </a:pPr>
            <a:r>
              <a:rPr kumimoji="0" lang="cs-CZ" sz="4100" b="1" i="0" u="none" strike="noStrike" kern="0" cap="none" spc="0" normalizeH="0" baseline="0" noProof="0" dirty="0">
                <a:ln>
                  <a:noFill/>
                </a:ln>
                <a:solidFill>
                  <a:srgbClr val="D22D40"/>
                </a:solidFill>
                <a:effectLst/>
                <a:uLnTx/>
                <a:uFillTx/>
                <a:latin typeface="Amor Serif Pro" panose="02000503000000020003" pitchFamily="50" charset="-18"/>
                <a:cs typeface="Gill Sans" panose="020B0502020104020203" pitchFamily="34" charset="-79"/>
              </a:rPr>
              <a:t>Evangelická teologie</a:t>
            </a:r>
          </a:p>
          <a:p>
            <a:pPr marL="12700" marR="0" lvl="0" indent="0" defTabSz="914400" eaLnBrk="1" fontAlgn="auto" latinLnBrk="0" hangingPunct="1">
              <a:lnSpc>
                <a:spcPct val="100000"/>
              </a:lnSpc>
              <a:spcBef>
                <a:spcPts val="3820"/>
              </a:spcBef>
              <a:spcAft>
                <a:spcPts val="0"/>
              </a:spcAft>
              <a:buClrTx/>
              <a:buSzTx/>
              <a:buFontTx/>
              <a:buNone/>
              <a:tabLst/>
              <a:defRPr/>
            </a:pPr>
            <a:r>
              <a:rPr lang="cs-CZ" sz="4100" b="1" dirty="0">
                <a:solidFill>
                  <a:srgbClr val="D22D40"/>
                </a:solidFill>
                <a:latin typeface="Amor Serif Pro" panose="02000503000000020003" pitchFamily="50" charset="-18"/>
                <a:cs typeface="Gill Sans" panose="020B0502020104020203" pitchFamily="34" charset="-79"/>
              </a:rPr>
              <a:t>Teologie – spiritualita - etika</a:t>
            </a:r>
          </a:p>
          <a:p>
            <a:pPr marL="12700" marR="0" lvl="0" indent="0" defTabSz="914400" eaLnBrk="1" fontAlgn="auto" latinLnBrk="0" hangingPunct="1">
              <a:lnSpc>
                <a:spcPct val="100000"/>
              </a:lnSpc>
              <a:spcBef>
                <a:spcPts val="3820"/>
              </a:spcBef>
              <a:spcAft>
                <a:spcPts val="0"/>
              </a:spcAft>
              <a:buClrTx/>
              <a:buSzTx/>
              <a:buFontTx/>
              <a:buNone/>
              <a:tabLst/>
              <a:defRPr/>
            </a:pPr>
            <a:r>
              <a:rPr kumimoji="0" lang="cs-CZ" sz="4100" b="1" i="0" u="none" strike="noStrike" kern="0" cap="none" spc="0" normalizeH="0" baseline="0" noProof="0" dirty="0">
                <a:ln>
                  <a:noFill/>
                </a:ln>
                <a:solidFill>
                  <a:srgbClr val="D22D40"/>
                </a:solidFill>
                <a:effectLst/>
                <a:uLnTx/>
                <a:uFillTx/>
                <a:latin typeface="Amor Serif Pro" panose="02000503000000020003" pitchFamily="50" charset="-18"/>
                <a:cs typeface="Gill Sans" panose="020B0502020104020203" pitchFamily="34" charset="-79"/>
              </a:rPr>
              <a:t>Komunitní krizová a pastorační práce – </a:t>
            </a:r>
            <a:r>
              <a:rPr kumimoji="0" lang="cs-CZ" sz="4100" b="1" i="0" u="none" strike="noStrike" kern="0" cap="none" spc="0" normalizeH="0" baseline="0" noProof="0" dirty="0" err="1">
                <a:ln>
                  <a:noFill/>
                </a:ln>
                <a:solidFill>
                  <a:srgbClr val="D22D40"/>
                </a:solidFill>
                <a:effectLst/>
                <a:uLnTx/>
                <a:uFillTx/>
                <a:latin typeface="Amor Serif Pro" panose="02000503000000020003" pitchFamily="50" charset="-18"/>
                <a:cs typeface="Gill Sans" panose="020B0502020104020203" pitchFamily="34" charset="-79"/>
              </a:rPr>
              <a:t>diakonika</a:t>
            </a:r>
            <a:endParaRPr kumimoji="0" lang="cs-CZ" sz="4100" b="1" i="0" u="none" strike="noStrike" kern="0" cap="none" spc="0" normalizeH="0" baseline="0" noProof="0" dirty="0">
              <a:ln>
                <a:noFill/>
              </a:ln>
              <a:solidFill>
                <a:srgbClr val="D22D40"/>
              </a:solidFill>
              <a:effectLst/>
              <a:uLnTx/>
              <a:uFillTx/>
              <a:latin typeface="Amor Serif Pro" panose="02000503000000020003" pitchFamily="50" charset="-18"/>
              <a:cs typeface="Gill Sans" panose="020B0502020104020203" pitchFamily="34" charset="-79"/>
            </a:endParaRPr>
          </a:p>
          <a:p>
            <a:pPr marL="12700" marR="0" lvl="0" indent="0" defTabSz="914400" eaLnBrk="1" fontAlgn="auto" latinLnBrk="0" hangingPunct="1">
              <a:lnSpc>
                <a:spcPct val="100000"/>
              </a:lnSpc>
              <a:spcBef>
                <a:spcPts val="3820"/>
              </a:spcBef>
              <a:spcAft>
                <a:spcPts val="0"/>
              </a:spcAft>
              <a:buClrTx/>
              <a:buSzTx/>
              <a:buFontTx/>
              <a:buNone/>
              <a:tabLst/>
              <a:defRPr/>
            </a:pPr>
            <a:r>
              <a:rPr kumimoji="0" lang="cs-CZ" sz="6000" b="1" i="0" u="none" strike="noStrike" kern="0" cap="none" spc="0" normalizeH="0" baseline="0" noProof="0" dirty="0">
                <a:ln>
                  <a:noFill/>
                </a:ln>
                <a:solidFill>
                  <a:srgbClr val="003657"/>
                </a:solidFill>
                <a:effectLst/>
                <a:uLnTx/>
                <a:uFillTx/>
                <a:latin typeface="Amor Serif Pro" panose="02000503000000020003" pitchFamily="50" charset="-18"/>
                <a:cs typeface="Gill Sans" panose="020B0502020104020203" pitchFamily="34" charset="-79"/>
              </a:rPr>
              <a:t>a 4 doktor</a:t>
            </a:r>
            <a:r>
              <a:rPr lang="cs-CZ" sz="6000" b="1" dirty="0" err="1">
                <a:solidFill>
                  <a:srgbClr val="003657"/>
                </a:solidFill>
                <a:latin typeface="Amor Serif Pro" panose="02000503000000020003" pitchFamily="50" charset="-18"/>
                <a:cs typeface="Gill Sans" panose="020B0502020104020203" pitchFamily="34" charset="-79"/>
              </a:rPr>
              <a:t>ské</a:t>
            </a:r>
            <a:r>
              <a:rPr lang="cs-CZ" sz="6000" b="1" dirty="0">
                <a:solidFill>
                  <a:srgbClr val="003657"/>
                </a:solidFill>
                <a:latin typeface="Amor Serif Pro" panose="02000503000000020003" pitchFamily="50" charset="-18"/>
                <a:cs typeface="Gill Sans" panose="020B0502020104020203" pitchFamily="34" charset="-79"/>
              </a:rPr>
              <a:t> programy</a:t>
            </a:r>
            <a:endParaRPr kumimoji="0" lang="cs-CZ" sz="6000" b="1" i="0" u="none" strike="noStrike" kern="0" cap="none" spc="0" normalizeH="0" baseline="0" noProof="0" dirty="0">
              <a:ln>
                <a:noFill/>
              </a:ln>
              <a:solidFill>
                <a:srgbClr val="003657"/>
              </a:solidFill>
              <a:effectLst/>
              <a:uLnTx/>
              <a:uFillTx/>
              <a:latin typeface="Amor Serif Pro" panose="02000503000000020003" pitchFamily="50" charset="-18"/>
              <a:cs typeface="Gill Sans" panose="020B0502020104020203" pitchFamily="34" charset="-79"/>
            </a:endParaRPr>
          </a:p>
        </p:txBody>
      </p:sp>
      <p:sp>
        <p:nvSpPr>
          <p:cNvPr id="13" name="TextovéPole 12">
            <a:extLst>
              <a:ext uri="{FF2B5EF4-FFF2-40B4-BE49-F238E27FC236}">
                <a16:creationId xmlns:a16="http://schemas.microsoft.com/office/drawing/2014/main" id="{4F003365-C9AC-05B3-04B5-67D36CB6D942}"/>
              </a:ext>
            </a:extLst>
          </p:cNvPr>
          <p:cNvSpPr txBox="1"/>
          <p:nvPr/>
        </p:nvSpPr>
        <p:spPr>
          <a:xfrm>
            <a:off x="1641698" y="7950538"/>
            <a:ext cx="7143669" cy="684803"/>
          </a:xfrm>
          <a:prstGeom prst="rect">
            <a:avLst/>
          </a:prstGeom>
          <a:noFill/>
        </p:spPr>
        <p:txBody>
          <a:bodyPr wrap="square" rtlCol="0">
            <a:spAutoFit/>
          </a:bodyPr>
          <a:lstStyle/>
          <a:p>
            <a:pPr marL="12700" marR="0" lvl="0" indent="0" defTabSz="914400" eaLnBrk="1" fontAlgn="auto" latinLnBrk="0" hangingPunct="1">
              <a:lnSpc>
                <a:spcPct val="100000"/>
              </a:lnSpc>
              <a:spcBef>
                <a:spcPts val="1420"/>
              </a:spcBef>
              <a:spcAft>
                <a:spcPts val="0"/>
              </a:spcAft>
              <a:buClrTx/>
              <a:buSzTx/>
              <a:buFontTx/>
              <a:buNone/>
              <a:tabLst/>
              <a:defRPr/>
            </a:pPr>
            <a:endParaRPr kumimoji="0" lang="cs-CZ" sz="2050" b="0" i="0" u="none" strike="noStrike" kern="0" cap="none" spc="0" normalizeH="0" baseline="0" noProof="0" dirty="0">
              <a:ln>
                <a:noFill/>
              </a:ln>
              <a:solidFill>
                <a:sysClr val="windowText" lastClr="000000"/>
              </a:solidFill>
              <a:effectLst/>
              <a:uLnTx/>
              <a:uFillTx/>
              <a:latin typeface="Gill Sans MT" panose="020B0502020104020203" pitchFamily="34" charset="0"/>
              <a:cs typeface="Gill Sans" panose="020B0502020104020203" pitchFamily="34" charset="-79"/>
            </a:endParaRPr>
          </a:p>
          <a:p>
            <a:endParaRPr lang="cs-CZ" dirty="0"/>
          </a:p>
        </p:txBody>
      </p:sp>
      <p:pic>
        <p:nvPicPr>
          <p:cNvPr id="5" name="Obrázek 4">
            <a:extLst>
              <a:ext uri="{FF2B5EF4-FFF2-40B4-BE49-F238E27FC236}">
                <a16:creationId xmlns:a16="http://schemas.microsoft.com/office/drawing/2014/main" id="{87E43EB9-5DF5-4ED8-BDD2-AC7FD2234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365" y="-33957"/>
            <a:ext cx="9245996" cy="6170020"/>
          </a:xfrm>
          <a:prstGeom prst="rect">
            <a:avLst/>
          </a:prstGeom>
        </p:spPr>
      </p:pic>
      <p:pic>
        <p:nvPicPr>
          <p:cNvPr id="6" name="Obrázek 5">
            <a:extLst>
              <a:ext uri="{FF2B5EF4-FFF2-40B4-BE49-F238E27FC236}">
                <a16:creationId xmlns:a16="http://schemas.microsoft.com/office/drawing/2014/main" id="{89E85BAF-B64C-4A58-BD6B-814870BD8F2A}"/>
              </a:ext>
            </a:extLst>
          </p:cNvPr>
          <p:cNvPicPr>
            <a:picLocks noChangeAspect="1"/>
          </p:cNvPicPr>
          <p:nvPr/>
        </p:nvPicPr>
        <p:blipFill>
          <a:blip r:embed="rId3"/>
          <a:stretch>
            <a:fillRect/>
          </a:stretch>
        </p:blipFill>
        <p:spPr>
          <a:xfrm>
            <a:off x="11267969" y="5654675"/>
            <a:ext cx="8217129" cy="5472608"/>
          </a:xfrm>
          <a:prstGeom prst="rect">
            <a:avLst/>
          </a:prstGeom>
        </p:spPr>
      </p:pic>
      <p:sp>
        <p:nvSpPr>
          <p:cNvPr id="4" name="Freeform 12">
            <a:extLst>
              <a:ext uri="{FF2B5EF4-FFF2-40B4-BE49-F238E27FC236}">
                <a16:creationId xmlns:a16="http://schemas.microsoft.com/office/drawing/2014/main" id="{8DC6E09D-AA21-F37C-3E98-DAFAB9ADA4E4}"/>
              </a:ext>
            </a:extLst>
          </p:cNvPr>
          <p:cNvSpPr/>
          <p:nvPr/>
        </p:nvSpPr>
        <p:spPr>
          <a:xfrm>
            <a:off x="1339082" y="686634"/>
            <a:ext cx="5472608" cy="201571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4"/>
            <a:stretch>
              <a:fillRect/>
            </a:stretch>
          </a:blipFill>
        </p:spPr>
        <p:txBody>
          <a:bodyPr/>
          <a:lstStyle/>
          <a:p>
            <a:endParaRPr lang="cs-CZ"/>
          </a:p>
        </p:txBody>
      </p:sp>
      <p:pic>
        <p:nvPicPr>
          <p:cNvPr id="7" name="object 4">
            <a:extLst>
              <a:ext uri="{FF2B5EF4-FFF2-40B4-BE49-F238E27FC236}">
                <a16:creationId xmlns:a16="http://schemas.microsoft.com/office/drawing/2014/main" id="{8CD854F5-9EF3-6E9F-E662-1C7E12A85582}"/>
              </a:ext>
            </a:extLst>
          </p:cNvPr>
          <p:cNvPicPr/>
          <p:nvPr/>
        </p:nvPicPr>
        <p:blipFill>
          <a:blip r:embed="rId5" cstate="print"/>
          <a:stretch>
            <a:fillRect/>
          </a:stretch>
        </p:blipFill>
        <p:spPr>
          <a:xfrm>
            <a:off x="0" y="635"/>
            <a:ext cx="970158" cy="11308553"/>
          </a:xfrm>
          <a:prstGeom prst="rect">
            <a:avLst/>
          </a:prstGeom>
        </p:spPr>
      </p:pic>
    </p:spTree>
    <p:extLst>
      <p:ext uri="{BB962C8B-B14F-4D97-AF65-F5344CB8AC3E}">
        <p14:creationId xmlns:p14="http://schemas.microsoft.com/office/powerpoint/2010/main" val="357287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43138" y="3782467"/>
            <a:ext cx="11011720" cy="5521448"/>
          </a:xfrm>
          <a:prstGeom prst="rect">
            <a:avLst/>
          </a:prstGeom>
        </p:spPr>
        <p:txBody>
          <a:bodyPr vert="horz" wrap="square" lIns="0" tIns="15240" rIns="0" bIns="0" rtlCol="0">
            <a:spAutoFit/>
          </a:bodyPr>
          <a:lstStyle/>
          <a:p>
            <a:pPr marL="457200" indent="-457200" algn="l">
              <a:lnSpc>
                <a:spcPct val="120000"/>
              </a:lnSpc>
              <a:buFont typeface="Wingdings" panose="05000000000000000000" pitchFamily="2" charset="2"/>
              <a:buChar char="§"/>
            </a:pPr>
            <a:r>
              <a:rPr lang="cs-CZ" sz="3600" b="1" dirty="0">
                <a:latin typeface="Amor Serif Pro" panose="02000503000000020003" pitchFamily="50" charset="-18"/>
              </a:rPr>
              <a:t>Tří</a:t>
            </a:r>
            <a:r>
              <a:rPr lang="cs-CZ" sz="3600" b="1" dirty="0">
                <a:latin typeface="Amor Serif Pro" panose="02000503000000020003" pitchFamily="50" charset="-18"/>
                <a:cs typeface="Times New Roman" pitchFamily="18" charset="0"/>
              </a:rPr>
              <a:t>leté bakalá</a:t>
            </a:r>
            <a:r>
              <a:rPr lang="cs-CZ" sz="3600" b="1" dirty="0">
                <a:latin typeface="Amor Serif Pro" panose="02000503000000020003" pitchFamily="50" charset="-18"/>
              </a:rPr>
              <a:t>řs</a:t>
            </a:r>
            <a:r>
              <a:rPr lang="cs-CZ" sz="3600" b="1" dirty="0">
                <a:latin typeface="Amor Serif Pro" panose="02000503000000020003" pitchFamily="50" charset="-18"/>
                <a:cs typeface="Times New Roman" pitchFamily="18" charset="0"/>
              </a:rPr>
              <a:t>ké studium</a:t>
            </a:r>
          </a:p>
          <a:p>
            <a:pPr marL="457200" indent="-457200" algn="l">
              <a:lnSpc>
                <a:spcPct val="120000"/>
              </a:lnSpc>
              <a:buFont typeface="Wingdings" panose="05000000000000000000" pitchFamily="2" charset="2"/>
              <a:buChar char="§"/>
            </a:pPr>
            <a:r>
              <a:rPr lang="cs-CZ" sz="3600" b="1" dirty="0">
                <a:latin typeface="Amor Serif Pro" panose="02000503000000020003" pitchFamily="50" charset="-18"/>
                <a:cs typeface="Times New Roman" pitchFamily="18" charset="0"/>
              </a:rPr>
              <a:t>v prezen</a:t>
            </a:r>
            <a:r>
              <a:rPr lang="cs-CZ" sz="3600" b="1" dirty="0">
                <a:latin typeface="Amor Serif Pro" panose="02000503000000020003" pitchFamily="50" charset="-18"/>
              </a:rPr>
              <a:t>č</a:t>
            </a:r>
            <a:r>
              <a:rPr lang="cs-CZ" sz="3600" b="1" dirty="0">
                <a:latin typeface="Amor Serif Pro" panose="02000503000000020003" pitchFamily="50" charset="-18"/>
                <a:cs typeface="Times New Roman" pitchFamily="18" charset="0"/>
              </a:rPr>
              <a:t>ní i kombinované form</a:t>
            </a:r>
            <a:r>
              <a:rPr lang="cs-CZ" sz="3600" b="1" dirty="0">
                <a:latin typeface="Amor Serif Pro" panose="02000503000000020003" pitchFamily="50" charset="-18"/>
              </a:rPr>
              <a:t>ě</a:t>
            </a:r>
          </a:p>
          <a:p>
            <a:pPr marL="457200" indent="-457200" algn="l">
              <a:lnSpc>
                <a:spcPct val="120000"/>
              </a:lnSpc>
              <a:buFont typeface="Wingdings" panose="05000000000000000000" pitchFamily="2" charset="2"/>
              <a:buChar char="§"/>
            </a:pPr>
            <a:r>
              <a:rPr lang="cs-CZ" sz="3600" b="1" dirty="0">
                <a:latin typeface="Amor Serif Pro" panose="02000503000000020003" pitchFamily="50" charset="-18"/>
              </a:rPr>
              <a:t>akademický, nikoli církevní profil</a:t>
            </a:r>
          </a:p>
          <a:p>
            <a:pPr marL="457200" indent="-457200" algn="l">
              <a:lnSpc>
                <a:spcPct val="120000"/>
              </a:lnSpc>
              <a:buFont typeface="Wingdings" panose="05000000000000000000" pitchFamily="2" charset="2"/>
              <a:buChar char="§"/>
            </a:pPr>
            <a:r>
              <a:rPr lang="cs-CZ" sz="3200" dirty="0">
                <a:latin typeface="Amor Serif Pro" panose="02000503000000020003" pitchFamily="50" charset="-18"/>
              </a:rPr>
              <a:t>Z</a:t>
            </a:r>
            <a:r>
              <a:rPr lang="cs-CZ" sz="3200" dirty="0">
                <a:latin typeface="Amor Serif Pro" panose="02000503000000020003" pitchFamily="50" charset="-18"/>
                <a:cs typeface="Times New Roman" pitchFamily="18" charset="0"/>
              </a:rPr>
              <a:t>am</a:t>
            </a:r>
            <a:r>
              <a:rPr lang="cs-CZ" sz="3200" dirty="0">
                <a:latin typeface="Amor Serif Pro" panose="02000503000000020003" pitchFamily="50" charset="-18"/>
              </a:rPr>
              <a:t>ěř</a:t>
            </a:r>
            <a:r>
              <a:rPr lang="cs-CZ" sz="3200" dirty="0">
                <a:latin typeface="Amor Serif Pro" panose="02000503000000020003" pitchFamily="50" charset="-18"/>
                <a:cs typeface="Times New Roman" pitchFamily="18" charset="0"/>
              </a:rPr>
              <a:t>en</a:t>
            </a:r>
            <a:r>
              <a:rPr lang="cs-CZ" sz="3200" dirty="0">
                <a:latin typeface="Amor Serif Pro" panose="02000503000000020003" pitchFamily="50" charset="-18"/>
              </a:rPr>
              <a:t>o</a:t>
            </a:r>
            <a:r>
              <a:rPr lang="cs-CZ" sz="3200" dirty="0">
                <a:latin typeface="Amor Serif Pro" panose="02000503000000020003" pitchFamily="50" charset="-18"/>
                <a:cs typeface="Times New Roman" pitchFamily="18" charset="0"/>
              </a:rPr>
              <a:t> na </a:t>
            </a:r>
            <a:r>
              <a:rPr lang="cs-CZ" sz="3200" i="1" dirty="0">
                <a:latin typeface="Amor Serif Pro" panose="02000503000000020003" pitchFamily="50" charset="-18"/>
                <a:cs typeface="Times New Roman" pitchFamily="18" charset="0"/>
              </a:rPr>
              <a:t>interpretaci</a:t>
            </a:r>
            <a:r>
              <a:rPr lang="cs-CZ" sz="3200" dirty="0">
                <a:latin typeface="Amor Serif Pro" panose="02000503000000020003" pitchFamily="50" charset="-18"/>
                <a:cs typeface="Times New Roman" pitchFamily="18" charset="0"/>
              </a:rPr>
              <a:t> k</a:t>
            </a:r>
            <a:r>
              <a:rPr lang="cs-CZ" sz="3200" dirty="0">
                <a:latin typeface="Amor Serif Pro" panose="02000503000000020003" pitchFamily="50" charset="-18"/>
              </a:rPr>
              <a:t>ř</a:t>
            </a:r>
            <a:r>
              <a:rPr lang="cs-CZ" sz="3200" dirty="0">
                <a:latin typeface="Amor Serif Pro" panose="02000503000000020003" pitchFamily="50" charset="-18"/>
                <a:cs typeface="Times New Roman" pitchFamily="18" charset="0"/>
              </a:rPr>
              <a:t>e</a:t>
            </a:r>
            <a:r>
              <a:rPr lang="cs-CZ" sz="3200" dirty="0">
                <a:latin typeface="Amor Serif Pro" panose="02000503000000020003" pitchFamily="50" charset="-18"/>
              </a:rPr>
              <a:t>sť</a:t>
            </a:r>
            <a:r>
              <a:rPr lang="cs-CZ" sz="3200" dirty="0">
                <a:latin typeface="Amor Serif Pro" panose="02000503000000020003" pitchFamily="50" charset="-18"/>
                <a:cs typeface="Times New Roman" pitchFamily="18" charset="0"/>
              </a:rPr>
              <a:t>anské tradice </a:t>
            </a:r>
          </a:p>
          <a:p>
            <a:pPr marL="457200" indent="-457200" algn="l">
              <a:lnSpc>
                <a:spcPct val="120000"/>
              </a:lnSpc>
              <a:buFont typeface="Wingdings" panose="05000000000000000000" pitchFamily="2" charset="2"/>
              <a:buChar char="§"/>
            </a:pPr>
            <a:r>
              <a:rPr lang="cs-CZ" sz="3200" dirty="0">
                <a:latin typeface="Amor Serif Pro" panose="02000503000000020003" pitchFamily="50" charset="-18"/>
                <a:cs typeface="Times New Roman" pitchFamily="18" charset="0"/>
              </a:rPr>
              <a:t>Vychází z dobré znalosti </a:t>
            </a:r>
            <a:r>
              <a:rPr lang="en-GB" sz="3200" dirty="0">
                <a:latin typeface="Amor Serif Pro" panose="02000503000000020003" pitchFamily="50" charset="-18"/>
                <a:cs typeface="Times New Roman" pitchFamily="18" charset="0"/>
              </a:rPr>
              <a:t>Bible </a:t>
            </a:r>
            <a:r>
              <a:rPr lang="cs-CZ" sz="3200" dirty="0">
                <a:latin typeface="Amor Serif Pro" panose="02000503000000020003" pitchFamily="50" charset="-18"/>
                <a:cs typeface="Times New Roman" pitchFamily="18" charset="0"/>
              </a:rPr>
              <a:t>(v původních jazycích)</a:t>
            </a:r>
          </a:p>
          <a:p>
            <a:pPr marL="457200" indent="-457200" algn="l">
              <a:lnSpc>
                <a:spcPct val="120000"/>
              </a:lnSpc>
              <a:buFont typeface="Wingdings" panose="05000000000000000000" pitchFamily="2" charset="2"/>
              <a:buChar char="§"/>
            </a:pPr>
            <a:r>
              <a:rPr lang="cs-CZ" sz="3200" dirty="0">
                <a:latin typeface="Amor Serif Pro" panose="02000503000000020003" pitchFamily="50" charset="-18"/>
                <a:cs typeface="Times New Roman" pitchFamily="18" charset="0"/>
              </a:rPr>
              <a:t>klade zvláštní d</a:t>
            </a:r>
            <a:r>
              <a:rPr lang="cs-CZ" sz="3200" dirty="0">
                <a:latin typeface="Amor Serif Pro" panose="02000503000000020003" pitchFamily="50" charset="-18"/>
              </a:rPr>
              <a:t>ů</a:t>
            </a:r>
            <a:r>
              <a:rPr lang="cs-CZ" sz="3200" dirty="0">
                <a:latin typeface="Amor Serif Pro" panose="02000503000000020003" pitchFamily="50" charset="-18"/>
                <a:cs typeface="Times New Roman" pitchFamily="18" charset="0"/>
              </a:rPr>
              <a:t>raz na tradice </a:t>
            </a:r>
            <a:r>
              <a:rPr lang="cs-CZ" sz="3200" dirty="0">
                <a:latin typeface="Amor Serif Pro" panose="02000503000000020003" pitchFamily="50" charset="-18"/>
              </a:rPr>
              <a:t>č</a:t>
            </a:r>
            <a:r>
              <a:rPr lang="cs-CZ" sz="3200" dirty="0">
                <a:latin typeface="Amor Serif Pro" panose="02000503000000020003" pitchFamily="50" charset="-18"/>
                <a:cs typeface="Times New Roman" pitchFamily="18" charset="0"/>
              </a:rPr>
              <a:t>eské i sv</a:t>
            </a:r>
            <a:r>
              <a:rPr lang="cs-CZ" sz="3200" dirty="0">
                <a:latin typeface="Amor Serif Pro" panose="02000503000000020003" pitchFamily="50" charset="-18"/>
              </a:rPr>
              <a:t>ě</a:t>
            </a:r>
            <a:r>
              <a:rPr lang="cs-CZ" sz="3200" dirty="0">
                <a:latin typeface="Amor Serif Pro" panose="02000503000000020003" pitchFamily="50" charset="-18"/>
                <a:cs typeface="Times New Roman" pitchFamily="18" charset="0"/>
              </a:rPr>
              <a:t>tové reforma</a:t>
            </a:r>
            <a:r>
              <a:rPr lang="cs-CZ" sz="3200" dirty="0">
                <a:latin typeface="Amor Serif Pro" panose="02000503000000020003" pitchFamily="50" charset="-18"/>
              </a:rPr>
              <a:t>č</a:t>
            </a:r>
            <a:r>
              <a:rPr lang="cs-CZ" sz="3200" dirty="0">
                <a:latin typeface="Amor Serif Pro" panose="02000503000000020003" pitchFamily="50" charset="-18"/>
                <a:cs typeface="Times New Roman" pitchFamily="18" charset="0"/>
              </a:rPr>
              <a:t>ní teologie</a:t>
            </a:r>
          </a:p>
          <a:p>
            <a:pPr marL="457200" indent="-457200" algn="l">
              <a:lnSpc>
                <a:spcPct val="120000"/>
              </a:lnSpc>
              <a:buFont typeface="Wingdings" panose="05000000000000000000" pitchFamily="2" charset="2"/>
              <a:buChar char="§"/>
            </a:pPr>
            <a:r>
              <a:rPr lang="cs-CZ" sz="3200" dirty="0">
                <a:latin typeface="Amor Serif Pro" panose="02000503000000020003" pitchFamily="50" charset="-18"/>
                <a:cs typeface="Times New Roman" pitchFamily="18" charset="0"/>
              </a:rPr>
              <a:t>rozhovor s jinými k</a:t>
            </a:r>
            <a:r>
              <a:rPr lang="cs-CZ" sz="3200" dirty="0">
                <a:latin typeface="Amor Serif Pro" panose="02000503000000020003" pitchFamily="50" charset="-18"/>
              </a:rPr>
              <a:t>ř</a:t>
            </a:r>
            <a:r>
              <a:rPr lang="cs-CZ" sz="3200" dirty="0">
                <a:latin typeface="Amor Serif Pro" panose="02000503000000020003" pitchFamily="50" charset="-18"/>
                <a:cs typeface="Times New Roman" pitchFamily="18" charset="0"/>
              </a:rPr>
              <a:t>es</a:t>
            </a:r>
            <a:r>
              <a:rPr lang="cs-CZ" sz="3200" dirty="0">
                <a:latin typeface="Amor Serif Pro" panose="02000503000000020003" pitchFamily="50" charset="-18"/>
              </a:rPr>
              <a:t>ť</a:t>
            </a:r>
            <a:r>
              <a:rPr lang="cs-CZ" sz="3200" dirty="0">
                <a:latin typeface="Amor Serif Pro" panose="02000503000000020003" pitchFamily="50" charset="-18"/>
                <a:cs typeface="Times New Roman" pitchFamily="18" charset="0"/>
              </a:rPr>
              <a:t>anskými i nábo</a:t>
            </a:r>
            <a:r>
              <a:rPr lang="cs-CZ" sz="3200" dirty="0">
                <a:latin typeface="Amor Serif Pro" panose="02000503000000020003" pitchFamily="50" charset="-18"/>
              </a:rPr>
              <a:t>ž</a:t>
            </a:r>
            <a:r>
              <a:rPr lang="cs-CZ" sz="3200" dirty="0">
                <a:latin typeface="Amor Serif Pro" panose="02000503000000020003" pitchFamily="50" charset="-18"/>
                <a:cs typeface="Times New Roman" pitchFamily="18" charset="0"/>
              </a:rPr>
              <a:t>enskými tradicemi, filosofií i sociálními v</a:t>
            </a:r>
            <a:r>
              <a:rPr lang="cs-CZ" sz="3200" dirty="0">
                <a:latin typeface="Amor Serif Pro" panose="02000503000000020003" pitchFamily="50" charset="-18"/>
              </a:rPr>
              <a:t>ě</a:t>
            </a:r>
            <a:r>
              <a:rPr lang="cs-CZ" sz="3200" dirty="0">
                <a:latin typeface="Amor Serif Pro" panose="02000503000000020003" pitchFamily="50" charset="-18"/>
                <a:cs typeface="Times New Roman" pitchFamily="18" charset="0"/>
              </a:rPr>
              <a:t>dami</a:t>
            </a:r>
          </a:p>
        </p:txBody>
      </p:sp>
      <p:sp>
        <p:nvSpPr>
          <p:cNvPr id="3" name="object 3"/>
          <p:cNvSpPr txBox="1">
            <a:spLocks noGrp="1"/>
          </p:cNvSpPr>
          <p:nvPr>
            <p:ph type="title"/>
          </p:nvPr>
        </p:nvSpPr>
        <p:spPr>
          <a:xfrm>
            <a:off x="1667877" y="1982267"/>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Studium Evangelické teologie</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26C79D0A-9BF7-02DA-3BD5-4C42C6393999}"/>
              </a:ext>
            </a:extLst>
          </p:cNvPr>
          <p:cNvPicPr/>
          <p:nvPr/>
        </p:nvPicPr>
        <p:blipFill>
          <a:blip r:embed="rId2" cstate="print"/>
          <a:stretch>
            <a:fillRect/>
          </a:stretch>
        </p:blipFill>
        <p:spPr>
          <a:xfrm>
            <a:off x="0" y="635"/>
            <a:ext cx="970158" cy="11308553"/>
          </a:xfrm>
          <a:prstGeom prst="rect">
            <a:avLst/>
          </a:prstGeom>
        </p:spPr>
      </p:pic>
      <p:pic>
        <p:nvPicPr>
          <p:cNvPr id="10" name="Obrázek 9">
            <a:extLst>
              <a:ext uri="{FF2B5EF4-FFF2-40B4-BE49-F238E27FC236}">
                <a16:creationId xmlns:a16="http://schemas.microsoft.com/office/drawing/2014/main" id="{5245413E-E453-452D-8C8A-6D6AB5F0D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0677" y="3422426"/>
            <a:ext cx="7126469" cy="7886761"/>
          </a:xfrm>
          <a:prstGeom prst="rect">
            <a:avLst/>
          </a:prstGeom>
        </p:spPr>
      </p:pic>
      <p:sp>
        <p:nvSpPr>
          <p:cNvPr id="5" name="Freeform 12">
            <a:extLst>
              <a:ext uri="{FF2B5EF4-FFF2-40B4-BE49-F238E27FC236}">
                <a16:creationId xmlns:a16="http://schemas.microsoft.com/office/drawing/2014/main" id="{C64885E2-4E7E-B74E-6BA8-435D6A09D0FA}"/>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4"/>
            <a:stretch>
              <a:fillRect/>
            </a:stretch>
          </a:blipFill>
        </p:spPr>
        <p:txBody>
          <a:bodyPr/>
          <a:lstStyle/>
          <a:p>
            <a:endParaRPr 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7060" y="2762856"/>
            <a:ext cx="12848670" cy="6601807"/>
          </a:xfrm>
          <a:prstGeom prst="rect">
            <a:avLst/>
          </a:prstGeom>
        </p:spPr>
        <p:txBody>
          <a:bodyPr vert="horz" wrap="square" lIns="0" tIns="15240" rIns="0" bIns="0" rtlCol="0">
            <a:spAutoFit/>
          </a:bodyPr>
          <a:lstStyle/>
          <a:p>
            <a:pPr lvl="0" fontAlgn="base">
              <a:spcBef>
                <a:spcPct val="20000"/>
              </a:spcBef>
              <a:spcAft>
                <a:spcPct val="0"/>
              </a:spcAft>
              <a:buClr>
                <a:srgbClr val="5F5F5F"/>
              </a:buClr>
              <a:buSzPct val="60000"/>
            </a:pPr>
            <a:r>
              <a:rPr lang="cs-CZ" sz="4400" b="1" dirty="0">
                <a:solidFill>
                  <a:srgbClr val="FF0000"/>
                </a:solidFill>
                <a:latin typeface="Amor Serif Pro" panose="02000503000000020003" pitchFamily="50" charset="-18"/>
              </a:rPr>
              <a:t>se skládá z celé řady disciplín:</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Starý zákon</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Nový zákon </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Církevní dějiny</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Systematická teologie</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Teologická etika </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Praktická teologie</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Filosofie</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Religionistika</a:t>
            </a:r>
          </a:p>
        </p:txBody>
      </p:sp>
      <p:sp>
        <p:nvSpPr>
          <p:cNvPr id="3" name="object 3"/>
          <p:cNvSpPr txBox="1">
            <a:spLocks noGrp="1"/>
          </p:cNvSpPr>
          <p:nvPr>
            <p:ph type="title"/>
          </p:nvPr>
        </p:nvSpPr>
        <p:spPr>
          <a:xfrm>
            <a:off x="1677060" y="996868"/>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Studium Evangelické teologie</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26C79D0A-9BF7-02DA-3BD5-4C42C6393999}"/>
              </a:ext>
            </a:extLst>
          </p:cNvPr>
          <p:cNvPicPr/>
          <p:nvPr/>
        </p:nvPicPr>
        <p:blipFill>
          <a:blip r:embed="rId2" cstate="print"/>
          <a:stretch>
            <a:fillRect/>
          </a:stretch>
        </p:blipFill>
        <p:spPr>
          <a:xfrm>
            <a:off x="0" y="635"/>
            <a:ext cx="970158" cy="11308553"/>
          </a:xfrm>
          <a:prstGeom prst="rect">
            <a:avLst/>
          </a:prstGeom>
        </p:spPr>
      </p:pic>
      <p:pic>
        <p:nvPicPr>
          <p:cNvPr id="9" name="Picture 2" descr="IMG_5048">
            <a:extLst>
              <a:ext uri="{FF2B5EF4-FFF2-40B4-BE49-F238E27FC236}">
                <a16:creationId xmlns:a16="http://schemas.microsoft.com/office/drawing/2014/main" id="{3DD00716-D559-4803-B5CE-9C0502B34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3557" y="2630339"/>
            <a:ext cx="9093483" cy="54421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IMG_5049">
            <a:extLst>
              <a:ext uri="{FF2B5EF4-FFF2-40B4-BE49-F238E27FC236}">
                <a16:creationId xmlns:a16="http://schemas.microsoft.com/office/drawing/2014/main" id="{446C465D-851E-49CE-B598-7A1B3DF7AF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618" y="6706771"/>
            <a:ext cx="8088072" cy="455137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C42F46E-7A31-B258-FF72-29B318581F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5069" y="6700044"/>
            <a:ext cx="6999031" cy="4551370"/>
          </a:xfrm>
          <a:prstGeom prst="rect">
            <a:avLst/>
          </a:prstGeom>
        </p:spPr>
      </p:pic>
      <p:sp>
        <p:nvSpPr>
          <p:cNvPr id="4" name="Freeform 12">
            <a:extLst>
              <a:ext uri="{FF2B5EF4-FFF2-40B4-BE49-F238E27FC236}">
                <a16:creationId xmlns:a16="http://schemas.microsoft.com/office/drawing/2014/main" id="{7460608F-9A05-EB8C-AAE7-18F407AA008D}"/>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6"/>
            <a:stretch>
              <a:fillRect/>
            </a:stretch>
          </a:blipFill>
        </p:spPr>
        <p:txBody>
          <a:bodyPr/>
          <a:lstStyle/>
          <a:p>
            <a:endParaRPr lang="cs-CZ"/>
          </a:p>
        </p:txBody>
      </p:sp>
    </p:spTree>
    <p:extLst>
      <p:ext uri="{BB962C8B-B14F-4D97-AF65-F5344CB8AC3E}">
        <p14:creationId xmlns:p14="http://schemas.microsoft.com/office/powerpoint/2010/main" val="2058603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DDE1CC-FBE8-2CCE-EF66-39CB02870DB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B2CC359-420E-BBC2-7337-9E4FC9841EA4}"/>
              </a:ext>
            </a:extLst>
          </p:cNvPr>
          <p:cNvSpPr txBox="1"/>
          <p:nvPr/>
        </p:nvSpPr>
        <p:spPr>
          <a:xfrm>
            <a:off x="1699122" y="2683540"/>
            <a:ext cx="9320278" cy="7217360"/>
          </a:xfrm>
          <a:prstGeom prst="rect">
            <a:avLst/>
          </a:prstGeom>
        </p:spPr>
        <p:txBody>
          <a:bodyPr vert="horz" wrap="square" lIns="0" tIns="15240" rIns="0" bIns="0" rtlCol="0">
            <a:spAutoFit/>
          </a:bodyPr>
          <a:lstStyle/>
          <a:p>
            <a:pPr lvl="0" fontAlgn="base">
              <a:spcBef>
                <a:spcPct val="20000"/>
              </a:spcBef>
              <a:spcAft>
                <a:spcPct val="0"/>
              </a:spcAft>
              <a:buClr>
                <a:srgbClr val="5F5F5F"/>
              </a:buClr>
              <a:buSzPct val="60000"/>
            </a:pPr>
            <a:r>
              <a:rPr lang="cs-CZ" sz="4400" b="1" dirty="0">
                <a:solidFill>
                  <a:srgbClr val="FF0000"/>
                </a:solidFill>
                <a:latin typeface="Amor Serif Pro" panose="02000503000000020003" pitchFamily="50" charset="-18"/>
              </a:rPr>
              <a:t>Atraktivní systém studia:</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Biblické jazyky a latina (vč. intenzivních kurzů)</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Úvody do disciplín</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Metodologické semináře</a:t>
            </a:r>
            <a:endParaRPr lang="en-US" sz="4000" dirty="0">
              <a:latin typeface="Amor Serif Pro" panose="02000503000000020003" pitchFamily="50" charset="-18"/>
            </a:endParaRP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Přehledové i badatelské přednášky</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Badatelské semináře</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Blokové mezinárodní semináře</a:t>
            </a:r>
          </a:p>
          <a:p>
            <a:pPr marL="571500" lvl="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Zápočty a zkoušky</a:t>
            </a:r>
          </a:p>
          <a:p>
            <a:pPr marL="571500" indent="-571500" fontAlgn="base">
              <a:spcBef>
                <a:spcPct val="20000"/>
              </a:spcBef>
              <a:spcAft>
                <a:spcPct val="0"/>
              </a:spcAft>
              <a:buClr>
                <a:srgbClr val="5F5F5F"/>
              </a:buClr>
              <a:buSzPct val="60000"/>
              <a:buFont typeface="Courier New" panose="02070309020205020404" pitchFamily="49" charset="0"/>
              <a:buChar char="o"/>
            </a:pPr>
            <a:r>
              <a:rPr lang="cs-CZ" sz="4000" dirty="0">
                <a:latin typeface="Amor Serif Pro" panose="02000503000000020003" pitchFamily="50" charset="-18"/>
              </a:rPr>
              <a:t>Kvalifikační práce</a:t>
            </a:r>
          </a:p>
        </p:txBody>
      </p:sp>
      <p:sp>
        <p:nvSpPr>
          <p:cNvPr id="3" name="object 3">
            <a:extLst>
              <a:ext uri="{FF2B5EF4-FFF2-40B4-BE49-F238E27FC236}">
                <a16:creationId xmlns:a16="http://schemas.microsoft.com/office/drawing/2014/main" id="{E8AFD2B7-62A3-BCB1-C184-2F9C272E52B4}"/>
              </a:ext>
            </a:extLst>
          </p:cNvPr>
          <p:cNvSpPr txBox="1">
            <a:spLocks noGrp="1"/>
          </p:cNvSpPr>
          <p:nvPr>
            <p:ph type="title"/>
          </p:nvPr>
        </p:nvSpPr>
        <p:spPr>
          <a:xfrm>
            <a:off x="1699122" y="996868"/>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Studium Evangelické teologie</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9377324E-EE46-922E-E218-77FCFE544750}"/>
              </a:ext>
            </a:extLst>
          </p:cNvPr>
          <p:cNvPicPr/>
          <p:nvPr/>
        </p:nvPicPr>
        <p:blipFill>
          <a:blip r:embed="rId2" cstate="print"/>
          <a:stretch>
            <a:fillRect/>
          </a:stretch>
        </p:blipFill>
        <p:spPr>
          <a:xfrm>
            <a:off x="0" y="635"/>
            <a:ext cx="970158" cy="11308553"/>
          </a:xfrm>
          <a:prstGeom prst="rect">
            <a:avLst/>
          </a:prstGeom>
        </p:spPr>
      </p:pic>
      <p:pic>
        <p:nvPicPr>
          <p:cNvPr id="5" name="Obrázek 4">
            <a:extLst>
              <a:ext uri="{FF2B5EF4-FFF2-40B4-BE49-F238E27FC236}">
                <a16:creationId xmlns:a16="http://schemas.microsoft.com/office/drawing/2014/main" id="{5DB5D4C1-17C5-D739-7EDF-1DBE9943B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5986" y="4174775"/>
            <a:ext cx="9753600" cy="6496050"/>
          </a:xfrm>
          <a:prstGeom prst="rect">
            <a:avLst/>
          </a:prstGeom>
        </p:spPr>
      </p:pic>
      <p:sp>
        <p:nvSpPr>
          <p:cNvPr id="4" name="Freeform 12">
            <a:extLst>
              <a:ext uri="{FF2B5EF4-FFF2-40B4-BE49-F238E27FC236}">
                <a16:creationId xmlns:a16="http://schemas.microsoft.com/office/drawing/2014/main" id="{31B9380E-38EE-0370-C29F-1EB97A5788F1}"/>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4"/>
            <a:stretch>
              <a:fillRect/>
            </a:stretch>
          </a:blipFill>
        </p:spPr>
        <p:txBody>
          <a:bodyPr/>
          <a:lstStyle/>
          <a:p>
            <a:endParaRPr lang="cs-CZ"/>
          </a:p>
        </p:txBody>
      </p:sp>
    </p:spTree>
    <p:extLst>
      <p:ext uri="{BB962C8B-B14F-4D97-AF65-F5344CB8AC3E}">
        <p14:creationId xmlns:p14="http://schemas.microsoft.com/office/powerpoint/2010/main" val="3900514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A64B6-CDA0-571C-BCAB-DCCDAEC2E93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648A0C0-8B03-DD34-10D7-4CF18ECF7812}"/>
              </a:ext>
            </a:extLst>
          </p:cNvPr>
          <p:cNvSpPr txBox="1"/>
          <p:nvPr/>
        </p:nvSpPr>
        <p:spPr>
          <a:xfrm>
            <a:off x="1987154" y="1982267"/>
            <a:ext cx="11011720" cy="1971694"/>
          </a:xfrm>
          <a:prstGeom prst="rect">
            <a:avLst/>
          </a:prstGeom>
        </p:spPr>
        <p:txBody>
          <a:bodyPr vert="horz" wrap="square" lIns="0" tIns="15240" rIns="0" bIns="0" rtlCol="0">
            <a:spAutoFit/>
          </a:bodyPr>
          <a:lstStyle/>
          <a:p>
            <a:pPr marL="457200" indent="-457200" algn="l">
              <a:lnSpc>
                <a:spcPct val="120000"/>
              </a:lnSpc>
              <a:buFont typeface="Wingdings" panose="05000000000000000000" pitchFamily="2" charset="2"/>
              <a:buChar char="§"/>
            </a:pPr>
            <a:r>
              <a:rPr lang="cs-CZ" sz="3600" dirty="0">
                <a:latin typeface="Amor Serif Pro" panose="02000503000000020003" pitchFamily="50" charset="-18"/>
              </a:rPr>
              <a:t>Konvokační (celofakultní) </a:t>
            </a:r>
            <a:r>
              <a:rPr lang="cs-CZ" sz="3600" dirty="0" err="1">
                <a:latin typeface="Amor Serif Pro" panose="02000503000000020003" pitchFamily="50" charset="-18"/>
              </a:rPr>
              <a:t>hostovské</a:t>
            </a:r>
            <a:r>
              <a:rPr lang="cs-CZ" sz="3600" dirty="0">
                <a:latin typeface="Amor Serif Pro" panose="02000503000000020003" pitchFamily="50" charset="-18"/>
              </a:rPr>
              <a:t> přednášky </a:t>
            </a:r>
          </a:p>
          <a:p>
            <a:pPr marL="457200" indent="-457200" algn="l">
              <a:lnSpc>
                <a:spcPct val="120000"/>
              </a:lnSpc>
              <a:buFont typeface="Wingdings" panose="05000000000000000000" pitchFamily="2" charset="2"/>
              <a:buChar char="§"/>
            </a:pPr>
            <a:r>
              <a:rPr lang="cs-CZ" sz="3600" dirty="0">
                <a:latin typeface="Amor Serif Pro" panose="02000503000000020003" pitchFamily="50" charset="-18"/>
                <a:cs typeface="Times New Roman" pitchFamily="18" charset="0"/>
              </a:rPr>
              <a:t>Mezinárodní i české konference a kolokvia</a:t>
            </a:r>
          </a:p>
          <a:p>
            <a:pPr marL="457200" indent="-457200" algn="l">
              <a:lnSpc>
                <a:spcPct val="120000"/>
              </a:lnSpc>
              <a:buFont typeface="Wingdings" panose="05000000000000000000" pitchFamily="2" charset="2"/>
              <a:buChar char="§"/>
            </a:pPr>
            <a:r>
              <a:rPr lang="cs-CZ" sz="3600" dirty="0">
                <a:latin typeface="Amor Serif Pro" panose="02000503000000020003" pitchFamily="50" charset="-18"/>
                <a:cs typeface="Times New Roman" pitchFamily="18" charset="0"/>
              </a:rPr>
              <a:t>Aktivní zapojení do světové vědy (grantů, konferencí)</a:t>
            </a:r>
            <a:endParaRPr lang="cs-CZ" sz="3200" dirty="0">
              <a:latin typeface="Amor Serif Pro" panose="02000503000000020003" pitchFamily="50" charset="-18"/>
              <a:cs typeface="Times New Roman" pitchFamily="18" charset="0"/>
            </a:endParaRPr>
          </a:p>
        </p:txBody>
      </p:sp>
      <p:sp>
        <p:nvSpPr>
          <p:cNvPr id="3" name="object 3">
            <a:extLst>
              <a:ext uri="{FF2B5EF4-FFF2-40B4-BE49-F238E27FC236}">
                <a16:creationId xmlns:a16="http://schemas.microsoft.com/office/drawing/2014/main" id="{1D2D29DF-C2B5-8789-A498-EFB603002A1D}"/>
              </a:ext>
            </a:extLst>
          </p:cNvPr>
          <p:cNvSpPr txBox="1">
            <a:spLocks noGrp="1"/>
          </p:cNvSpPr>
          <p:nvPr>
            <p:ph type="title"/>
          </p:nvPr>
        </p:nvSpPr>
        <p:spPr>
          <a:xfrm>
            <a:off x="1771130" y="609112"/>
            <a:ext cx="14288829" cy="1123384"/>
          </a:xfrm>
          <a:prstGeom prst="rect">
            <a:avLst/>
          </a:prstGeom>
        </p:spPr>
        <p:txBody>
          <a:bodyPr vert="horz" wrap="square" lIns="0" tIns="15240" rIns="0" bIns="0" rtlCol="0">
            <a:spAutoFit/>
          </a:bodyPr>
          <a:lstStyle/>
          <a:p>
            <a:pPr marL="12700">
              <a:lnSpc>
                <a:spcPct val="100000"/>
              </a:lnSpc>
              <a:spcBef>
                <a:spcPts val="120"/>
              </a:spcBef>
            </a:pPr>
            <a:r>
              <a:rPr lang="cs-CZ" sz="7200" spc="80" dirty="0">
                <a:solidFill>
                  <a:srgbClr val="003657"/>
                </a:solidFill>
                <a:latin typeface="Amor Sans Pro" panose="02000503080000020003" pitchFamily="50" charset="-18"/>
                <a:cs typeface="Gill Sans" panose="020B0502020104020203" pitchFamily="34" charset="-79"/>
              </a:rPr>
              <a:t>V rozhovoru se světovou vědou</a:t>
            </a:r>
            <a:endParaRPr sz="7200" dirty="0">
              <a:latin typeface="Amor Sans Pro" panose="02000503080000020003" pitchFamily="50" charset="-18"/>
              <a:cs typeface="Gill Sans" panose="020B0502020104020203" pitchFamily="34" charset="-79"/>
            </a:endParaRPr>
          </a:p>
        </p:txBody>
      </p:sp>
      <p:pic>
        <p:nvPicPr>
          <p:cNvPr id="8" name="object 4">
            <a:extLst>
              <a:ext uri="{FF2B5EF4-FFF2-40B4-BE49-F238E27FC236}">
                <a16:creationId xmlns:a16="http://schemas.microsoft.com/office/drawing/2014/main" id="{8E6D0918-E66C-0CFD-E27F-527386745311}"/>
              </a:ext>
            </a:extLst>
          </p:cNvPr>
          <p:cNvPicPr/>
          <p:nvPr/>
        </p:nvPicPr>
        <p:blipFill>
          <a:blip r:embed="rId2" cstate="print"/>
          <a:stretch>
            <a:fillRect/>
          </a:stretch>
        </p:blipFill>
        <p:spPr>
          <a:xfrm>
            <a:off x="0" y="635"/>
            <a:ext cx="970158" cy="11308553"/>
          </a:xfrm>
          <a:prstGeom prst="rect">
            <a:avLst/>
          </a:prstGeom>
        </p:spPr>
      </p:pic>
      <p:pic>
        <p:nvPicPr>
          <p:cNvPr id="5" name="Obrázek 4">
            <a:extLst>
              <a:ext uri="{FF2B5EF4-FFF2-40B4-BE49-F238E27FC236}">
                <a16:creationId xmlns:a16="http://schemas.microsoft.com/office/drawing/2014/main" id="{AEFF2576-2440-A887-BEF9-D070B1304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8434" y="2101865"/>
            <a:ext cx="6121302" cy="8161735"/>
          </a:xfrm>
          <a:prstGeom prst="rect">
            <a:avLst/>
          </a:prstGeom>
        </p:spPr>
      </p:pic>
      <p:pic>
        <p:nvPicPr>
          <p:cNvPr id="9" name="Obrázek 8">
            <a:extLst>
              <a:ext uri="{FF2B5EF4-FFF2-40B4-BE49-F238E27FC236}">
                <a16:creationId xmlns:a16="http://schemas.microsoft.com/office/drawing/2014/main" id="{0B28C3BA-18AC-33A1-2183-529114C25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7154" y="4862587"/>
            <a:ext cx="8280920" cy="5519265"/>
          </a:xfrm>
          <a:prstGeom prst="rect">
            <a:avLst/>
          </a:prstGeom>
        </p:spPr>
      </p:pic>
      <p:sp>
        <p:nvSpPr>
          <p:cNvPr id="4" name="Freeform 12">
            <a:extLst>
              <a:ext uri="{FF2B5EF4-FFF2-40B4-BE49-F238E27FC236}">
                <a16:creationId xmlns:a16="http://schemas.microsoft.com/office/drawing/2014/main" id="{11A7FE1D-0368-F5FF-DEC8-544672813FA0}"/>
              </a:ext>
            </a:extLst>
          </p:cNvPr>
          <p:cNvSpPr/>
          <p:nvPr/>
        </p:nvSpPr>
        <p:spPr>
          <a:xfrm>
            <a:off x="15668674" y="470098"/>
            <a:ext cx="3678451" cy="1368153"/>
          </a:xfrm>
          <a:custGeom>
            <a:avLst/>
            <a:gdLst/>
            <a:ahLst/>
            <a:cxnLst/>
            <a:rect l="l" t="t" r="r" b="b"/>
            <a:pathLst>
              <a:path w="5071873" h="1863913">
                <a:moveTo>
                  <a:pt x="0" y="0"/>
                </a:moveTo>
                <a:lnTo>
                  <a:pt x="5071873" y="0"/>
                </a:lnTo>
                <a:lnTo>
                  <a:pt x="5071873" y="1863914"/>
                </a:lnTo>
                <a:lnTo>
                  <a:pt x="0" y="1863914"/>
                </a:lnTo>
                <a:lnTo>
                  <a:pt x="0" y="0"/>
                </a:lnTo>
                <a:close/>
              </a:path>
            </a:pathLst>
          </a:custGeom>
          <a:blipFill>
            <a:blip r:embed="rId5"/>
            <a:stretch>
              <a:fillRect/>
            </a:stretch>
          </a:blipFill>
        </p:spPr>
        <p:txBody>
          <a:bodyPr/>
          <a:lstStyle/>
          <a:p>
            <a:endParaRPr lang="cs-CZ"/>
          </a:p>
        </p:txBody>
      </p:sp>
    </p:spTree>
    <p:extLst>
      <p:ext uri="{BB962C8B-B14F-4D97-AF65-F5344CB8AC3E}">
        <p14:creationId xmlns:p14="http://schemas.microsoft.com/office/powerpoint/2010/main" val="2485775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650E4-23B0-91AC-2070-26DCD12EFA5B}"/>
            </a:ext>
          </a:extLst>
        </p:cNvPr>
        <p:cNvGrpSpPr/>
        <p:nvPr/>
      </p:nvGrpSpPr>
      <p:grpSpPr>
        <a:xfrm>
          <a:off x="0" y="0"/>
          <a:ext cx="0" cy="0"/>
          <a:chOff x="0" y="0"/>
          <a:chExt cx="0" cy="0"/>
        </a:xfrm>
      </p:grpSpPr>
      <p:pic>
        <p:nvPicPr>
          <p:cNvPr id="8" name="object 4">
            <a:extLst>
              <a:ext uri="{FF2B5EF4-FFF2-40B4-BE49-F238E27FC236}">
                <a16:creationId xmlns:a16="http://schemas.microsoft.com/office/drawing/2014/main" id="{86DB58ED-9284-922D-269A-88B6C2587280}"/>
              </a:ext>
            </a:extLst>
          </p:cNvPr>
          <p:cNvPicPr/>
          <p:nvPr/>
        </p:nvPicPr>
        <p:blipFill>
          <a:blip r:embed="rId2" cstate="print"/>
          <a:stretch>
            <a:fillRect/>
          </a:stretch>
        </p:blipFill>
        <p:spPr>
          <a:xfrm>
            <a:off x="0" y="635"/>
            <a:ext cx="970158" cy="11308553"/>
          </a:xfrm>
          <a:prstGeom prst="rect">
            <a:avLst/>
          </a:prstGeom>
        </p:spPr>
      </p:pic>
      <p:pic>
        <p:nvPicPr>
          <p:cNvPr id="1026" name="Picture 2" descr="Může jít o obrázek text, kde se píše COY C)2 OИEPKTEEEAW Ježiš Kristus jako historická postava Označeni Ježiš Kristus je vyznáni. Znamená Ježlš-mesiáš, Ježiš je mesiáš, česky ten pomazany&quot; ješte lépe „ten korunovany&quot;. Je jaksi královsky titul, titul vládce. Ježiš byl patrné znám jako Ježiš Nazaretsky. Jehošua bylo dobé pomérné častéjši jméno je to biblické jméno, které svim dëtem Židé bežné dávali. Aby odlišilo, kterého Jehošuu se jedná, byl to Jehošua Nazareta. Tak ho všichni znali, tak bivá označován evangeliich. Je o tedy jeho anachronicky &quot;občanské&quot; jméno. doc. Jan Roskovec, Ph.D. Historie.cs">
            <a:extLst>
              <a:ext uri="{FF2B5EF4-FFF2-40B4-BE49-F238E27FC236}">
                <a16:creationId xmlns:a16="http://schemas.microsoft.com/office/drawing/2014/main" id="{EB18929B-47D5-8B86-569D-B5F448337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205" y="558144"/>
            <a:ext cx="8574845" cy="85748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ůže jít o obrázek text, kde se píše ၀ o 7 O ٥ o a ٥ o C o o ၀ ၀ o o o O O o dr. Trainora VÉNOVANÉ MEZINÁBOŽENSKYM VZTAHÜM A DIALOGU o o 14. 14.a15.ledna2026 a 15. ledna 2026 mistnosti a">
            <a:extLst>
              <a:ext uri="{FF2B5EF4-FFF2-40B4-BE49-F238E27FC236}">
                <a16:creationId xmlns:a16="http://schemas.microsoft.com/office/drawing/2014/main" id="{7ED06BD2-59A3-02B5-DF46-95A22F7B3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146" y="558144"/>
            <a:ext cx="8574845" cy="857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2885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TF_navrh_prezentace" id="{34E745A0-21FC-694A-9260-184A04AC9FA4}" vid="{76E797E4-7F32-2E42-AE80-0FC826E5ADD1}"/>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ETF_navrh_prezentace</Template>
  <TotalTime>439</TotalTime>
  <Words>436</Words>
  <Application>Microsoft Office PowerPoint</Application>
  <PresentationFormat>Vlastní</PresentationFormat>
  <Paragraphs>85</Paragraphs>
  <Slides>18</Slides>
  <Notes>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18</vt:i4>
      </vt:variant>
    </vt:vector>
  </HeadingPairs>
  <TitlesOfParts>
    <vt:vector size="26" baseType="lpstr">
      <vt:lpstr>Amor Sans Pro</vt:lpstr>
      <vt:lpstr>Amor Serif Pro</vt:lpstr>
      <vt:lpstr>Arial</vt:lpstr>
      <vt:lpstr>Calibri</vt:lpstr>
      <vt:lpstr>Courier New</vt:lpstr>
      <vt:lpstr>Gill Sans MT</vt:lpstr>
      <vt:lpstr>Wingdings</vt:lpstr>
      <vt:lpstr>Motiv Office</vt:lpstr>
      <vt:lpstr>Prezentace aplikace PowerPoint</vt:lpstr>
      <vt:lpstr>Prezentace aplikace PowerPoint</vt:lpstr>
      <vt:lpstr>Prezentace aplikace PowerPoint</vt:lpstr>
      <vt:lpstr>Prezentace aplikace PowerPoint</vt:lpstr>
      <vt:lpstr>Studium Evangelické teologie</vt:lpstr>
      <vt:lpstr>Studium Evangelické teologie</vt:lpstr>
      <vt:lpstr>Studium Evangelické teologie</vt:lpstr>
      <vt:lpstr>V rozhovoru se světovou vědou</vt:lpstr>
      <vt:lpstr>Prezentace aplikace PowerPoint</vt:lpstr>
      <vt:lpstr>Prezentace aplikace PowerPoint</vt:lpstr>
      <vt:lpstr>Studium Evangelické teologie</vt:lpstr>
      <vt:lpstr>Studium Evangelické teologie</vt:lpstr>
      <vt:lpstr>Studium Evangelické teologie</vt:lpstr>
      <vt:lpstr>Studium Evangelické teologie</vt:lpstr>
      <vt:lpstr>BA in Protestant Theology</vt:lpstr>
      <vt:lpstr>Prezentace aplikace PowerPoint</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dc:creator>
  <cp:lastModifiedBy>Petr Gallus</cp:lastModifiedBy>
  <cp:revision>32</cp:revision>
  <dcterms:created xsi:type="dcterms:W3CDTF">2024-01-19T09:31:09Z</dcterms:created>
  <dcterms:modified xsi:type="dcterms:W3CDTF">2026-01-26T09:55:26Z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2023-09-01T00:00:00Z</vt:filetime>
  </property>
  <property fmtid="{D5CDD505-2E9C-101B-9397-08002B2CF9AE}" pid="3" name="Creator">
    <vt:lpwstr>Adobe InDesign 18.5 (Macintosh)</vt:lpwstr>
  </property>
  <property fmtid="{D5CDD505-2E9C-101B-9397-08002B2CF9AE}" pid="4" name="LastSaved">
    <vt:filetime>2023-09-01T00:00:00Z</vt:filetime>
  </property>
  <property fmtid="{D5CDD505-2E9C-101B-9397-08002B2CF9AE}" pid="5" name="Producer">
    <vt:lpwstr>Adobe PDF Library 17.0</vt:lpwstr>
  </property>
</Properties>
</file>