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Hošek" userId="5256d36393458024" providerId="LiveId" clId="{A5A5590F-2A7A-4212-9909-A43DD000A177}"/>
    <pc:docChg chg="delSld modSld">
      <pc:chgData name="Pavel Hošek" userId="5256d36393458024" providerId="LiveId" clId="{A5A5590F-2A7A-4212-9909-A43DD000A177}" dt="2024-10-04T17:18:55.481" v="68" actId="20577"/>
      <pc:docMkLst>
        <pc:docMk/>
      </pc:docMkLst>
      <pc:sldChg chg="modSp mod">
        <pc:chgData name="Pavel Hošek" userId="5256d36393458024" providerId="LiveId" clId="{A5A5590F-2A7A-4212-9909-A43DD000A177}" dt="2024-10-04T17:17:56.198" v="55" actId="20577"/>
        <pc:sldMkLst>
          <pc:docMk/>
          <pc:sldMk cId="1353548077" sldId="256"/>
        </pc:sldMkLst>
        <pc:spChg chg="mod">
          <ac:chgData name="Pavel Hošek" userId="5256d36393458024" providerId="LiveId" clId="{A5A5590F-2A7A-4212-9909-A43DD000A177}" dt="2024-10-04T17:17:40.967" v="34" actId="20577"/>
          <ac:spMkLst>
            <pc:docMk/>
            <pc:sldMk cId="1353548077" sldId="256"/>
            <ac:spMk id="2" creationId="{BA8D9AEB-9375-AB98-EEB2-ADF4B40BD31F}"/>
          </ac:spMkLst>
        </pc:spChg>
        <pc:spChg chg="mod">
          <ac:chgData name="Pavel Hošek" userId="5256d36393458024" providerId="LiveId" clId="{A5A5590F-2A7A-4212-9909-A43DD000A177}" dt="2024-10-04T17:17:56.198" v="55" actId="20577"/>
          <ac:spMkLst>
            <pc:docMk/>
            <pc:sldMk cId="1353548077" sldId="256"/>
            <ac:spMk id="3" creationId="{E40CF24A-D0E3-490A-89EF-9DE2CE4B6C42}"/>
          </ac:spMkLst>
        </pc:spChg>
      </pc:sldChg>
      <pc:sldChg chg="del">
        <pc:chgData name="Pavel Hošek" userId="5256d36393458024" providerId="LiveId" clId="{A5A5590F-2A7A-4212-9909-A43DD000A177}" dt="2024-10-04T17:18:05.184" v="56" actId="47"/>
        <pc:sldMkLst>
          <pc:docMk/>
          <pc:sldMk cId="3078179786" sldId="257"/>
        </pc:sldMkLst>
      </pc:sldChg>
      <pc:sldChg chg="modSp mod">
        <pc:chgData name="Pavel Hošek" userId="5256d36393458024" providerId="LiveId" clId="{A5A5590F-2A7A-4212-9909-A43DD000A177}" dt="2024-10-04T17:18:55.481" v="68" actId="20577"/>
        <pc:sldMkLst>
          <pc:docMk/>
          <pc:sldMk cId="3954327555" sldId="263"/>
        </pc:sldMkLst>
        <pc:spChg chg="mod">
          <ac:chgData name="Pavel Hošek" userId="5256d36393458024" providerId="LiveId" clId="{A5A5590F-2A7A-4212-9909-A43DD000A177}" dt="2024-10-04T17:18:55.481" v="68" actId="20577"/>
          <ac:spMkLst>
            <pc:docMk/>
            <pc:sldMk cId="3954327555" sldId="263"/>
            <ac:spMk id="3" creationId="{4DD60581-AD0E-CD86-5F23-B35076C0FBF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8F-4C08-A79C-20C686E1EA4A}"/>
              </c:ext>
            </c:extLst>
          </c:dPt>
          <c:dPt>
            <c:idx val="1"/>
            <c:bubble3D val="0"/>
            <c:spPr>
              <a:solidFill>
                <a:srgbClr val="E7E4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52-4759-B58D-930D70E7A3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8F-4C08-A79C-20C686E1EA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8F-4C08-A79C-20C686E1EA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8F-4C08-A79C-20C686E1EA4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2-4759-B58D-930D70E7A3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 w="0"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Křesťanství</c:v>
                </c:pt>
                <c:pt idx="1">
                  <c:v>Islám</c:v>
                </c:pt>
                <c:pt idx="2">
                  <c:v>Hinduismus</c:v>
                </c:pt>
                <c:pt idx="3">
                  <c:v>Buddhismus</c:v>
                </c:pt>
                <c:pt idx="4">
                  <c:v>Ostatní náboženství</c:v>
                </c:pt>
                <c:pt idx="5">
                  <c:v>Bez náboženství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2.4</c:v>
                </c:pt>
                <c:pt idx="1">
                  <c:v>2</c:v>
                </c:pt>
                <c:pt idx="2">
                  <c:v>1.2</c:v>
                </c:pt>
                <c:pt idx="3">
                  <c:v>0.5</c:v>
                </c:pt>
                <c:pt idx="4">
                  <c:v>0.6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2-4759-B58D-930D70E7A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 w="0"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n w="0">
            <a:noFill/>
          </a:ln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8E969-F402-1C67-A7C2-796FABCF5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BE7BDB-90F8-1418-2139-3E253C0E4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DDFC90-843A-B70C-92E6-9D680E0A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508E01-4F97-5F80-6059-3C81173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94F9BF-453A-6FBD-6055-6B0B764B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9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2E0A5-E7CE-9A37-EFD8-078A90B2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82A282-50BA-9091-70F8-9C266B25F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CC9D0E-3224-65D5-6274-41CCB2A4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02407F-5ED7-AC63-6957-F034B033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580D4-8F7A-E79E-3424-D3E4863E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AEC06E-20F5-BC51-0761-B84DAB5D2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0F65F9-6B03-3678-4384-90CCEEA12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D13D51-A4CF-EDD3-B27C-EC287D5C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ED56DF-7EA5-BCBC-D5D2-CD6ECFB0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F8DEA-B0F7-2A25-5E13-F4289A2F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16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2678E-DD5A-47FB-787C-6FF82600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1585B4-C673-AB67-EF82-33E37800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DBCFF7-AE3F-69CF-41F9-435227E9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BE5915-53CD-4296-A9DE-3D9B30A2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922AB-9E36-1F94-5EFC-34F5A39F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45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EE11B-644E-3F72-CC91-E6F5F81D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99ED8-77CC-9F6F-C612-FDC455F76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5E0969-9330-A495-BAAB-3D6BC925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B0BAF4-502E-8EC7-AA91-96E31D5F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C1ECF-95CE-FD32-89A1-B1537D9B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41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6526D-4ECE-1B6F-9882-FF4D75BB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5E738-2B19-3598-0D2C-50AA61CA4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EE609B-F580-605B-576A-11A8191A3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634EFF-3B0C-0347-4F8D-D8160322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6A7547-FEB2-0407-E1D6-7D767E64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DFCC09-00FA-4DE6-32C6-D2FA4140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131FE-3A5D-657D-CF47-B3E2381E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06BC38-941C-AF9B-A8B1-22385FEDF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977EE5-EDAB-E29D-12F3-40AA6E760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F6E73A-BECA-A566-9594-2B30BF8BC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DDC328-046B-0A99-F406-82FCB75AB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2FF66F-98A8-3C30-0337-4C5C29D7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E68B63A-F1E9-EDA5-66D1-BDA75D5E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1A0055D-641D-0255-EFA5-75385624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70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4C25B-C0D7-0EED-F2C5-12AF4142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89C949-E8D6-9F77-31BF-4F5C21BD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5E6CA7-5993-331C-B05C-7D8BBFE7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CD3323-B1A9-8A84-22D7-4C947173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8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249523-A1A5-EC33-C070-5F09EBF1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828A27-666A-5CA8-7092-D741CDE2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8E9C6D-F406-0403-BACA-F50F8C01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1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D7D0D-4BEB-8851-398D-2517EEE4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B957F-C532-0F45-F668-C5B7AD3C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F41CD9-F64F-727A-C9E2-110F3732A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8CD12B-62AC-8053-96B4-7AD303BF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136D2F-4695-0C86-00FA-00BBE5D4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B9F17D-B560-A6B4-C273-A7AE4C47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1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E6D27-86B4-66C3-06E7-F210D5F0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CF6D0A-06AA-9FAC-C99E-C1DD8480C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D8724B-166D-477D-F75E-DF88E61C5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889335-00F7-758A-7411-BB9F8A50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A3834A-DA0F-D4C4-C931-E1C0A739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E84037-731F-3895-11F2-B7ED7796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6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DFC198-E137-84B3-7299-2BBE228E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7557EA-8E36-E6BA-2DDC-388BFB4EF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FE1680-39FD-10CF-10E0-3605FFFFB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B1DB3-22C7-44E6-AE94-85700C85CF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AE1184-C559-C321-2DCA-B16062F5D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13F0F5-5B26-42BA-6CD6-AA05BBBED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A4509-130E-46D6-8CBE-7476BB936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3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D9AEB-9375-AB98-EEB2-ADF4B40BD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Češi mezi vírou, nevírou a pověrou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0CF24A-D0E3-490A-89EF-9DE2CE4B6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Hošek</a:t>
            </a:r>
          </a:p>
        </p:txBody>
      </p:sp>
    </p:spTree>
    <p:extLst>
      <p:ext uri="{BB962C8B-B14F-4D97-AF65-F5344CB8AC3E}">
        <p14:creationId xmlns:p14="http://schemas.microsoft.com/office/powerpoint/2010/main" val="135354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AE43F-9B38-2B4E-6A0F-45F0D505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Pozvání k četbě:</a:t>
            </a:r>
          </a:p>
        </p:txBody>
      </p:sp>
      <p:pic>
        <p:nvPicPr>
          <p:cNvPr id="6" name="Zástupný obsah 5" descr="Obsah obrázku text, plakát, osoba, venku&#10;&#10;Popis byl vytvořen automaticky">
            <a:extLst>
              <a:ext uri="{FF2B5EF4-FFF2-40B4-BE49-F238E27FC236}">
                <a16:creationId xmlns:a16="http://schemas.microsoft.com/office/drawing/2014/main" id="{D054965C-49E1-230B-23B2-8A19508C2F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53" y="1825625"/>
            <a:ext cx="3068693" cy="4351338"/>
          </a:xfrm>
        </p:spPr>
      </p:pic>
      <p:pic>
        <p:nvPicPr>
          <p:cNvPr id="8" name="Zástupný obsah 7" descr="Obsah obrázku text, plakát, grafický design, kniha&#10;&#10;Popis byl vytvořen automaticky">
            <a:extLst>
              <a:ext uri="{FF2B5EF4-FFF2-40B4-BE49-F238E27FC236}">
                <a16:creationId xmlns:a16="http://schemas.microsoft.com/office/drawing/2014/main" id="{640411D0-F296-6EE5-0A7A-954D6DE327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02" y="1878940"/>
            <a:ext cx="2949196" cy="4244708"/>
          </a:xfrm>
        </p:spPr>
      </p:pic>
    </p:spTree>
    <p:extLst>
      <p:ext uri="{BB962C8B-B14F-4D97-AF65-F5344CB8AC3E}">
        <p14:creationId xmlns:p14="http://schemas.microsoft.com/office/powerpoint/2010/main" val="232985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5F2DB-1452-5A63-CDD2-E68AFEDB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Náboženská víra v dnešním světě (84 %)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5BB513F-FCC5-3E0A-4294-C218F2B906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61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2D8A4-6404-4DE7-17AF-6CE9C31F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Náboženská příslušnost obyvatel ČR   </a:t>
            </a:r>
            <a:r>
              <a:rPr lang="cs-CZ" sz="1200" dirty="0"/>
              <a:t>(www.czso.cz)</a:t>
            </a:r>
            <a:endParaRPr lang="cs-CZ" sz="40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F02A566-FADF-C5CC-9ACF-A05739EB8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769499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957728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47519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351360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9924518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37782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14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ŘKC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2,7 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741 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3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0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CČSH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7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960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0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4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, snímek obrazovky, diagram, Obdélník&#10;&#10;Popis byl vytvořen automaticky">
            <a:extLst>
              <a:ext uri="{FF2B5EF4-FFF2-40B4-BE49-F238E27FC236}">
                <a16:creationId xmlns:a16="http://schemas.microsoft.com/office/drawing/2014/main" id="{0154F765-9E20-79B4-0E23-D446D8CF8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8" b="12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68E4D-5F14-9A57-F5FE-194FAD0C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spiritualita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5C7DE-8085-F01E-902D-4BA004283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Vícezdrojová (skládání vlastní mozaiky, zákazník na tržnici)</a:t>
            </a:r>
          </a:p>
          <a:p>
            <a:r>
              <a:rPr lang="cs-CZ" dirty="0"/>
              <a:t>Zážitková (od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true</a:t>
            </a:r>
            <a:r>
              <a:rPr lang="cs-CZ" i="1" dirty="0"/>
              <a:t>?</a:t>
            </a:r>
            <a:r>
              <a:rPr lang="cs-CZ" dirty="0"/>
              <a:t> k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real</a:t>
            </a:r>
            <a:r>
              <a:rPr lang="cs-CZ" i="1" dirty="0"/>
              <a:t>?, </a:t>
            </a:r>
            <a:r>
              <a:rPr lang="cs-CZ" dirty="0"/>
              <a:t>kritérium autentičnosti)</a:t>
            </a:r>
          </a:p>
          <a:p>
            <a:r>
              <a:rPr lang="cs-CZ" dirty="0"/>
              <a:t>Osobní (privátní, individualizovaná)</a:t>
            </a:r>
          </a:p>
          <a:p>
            <a:r>
              <a:rPr lang="cs-CZ" dirty="0"/>
              <a:t>Spotřební („od závazku ke spotřebě“)</a:t>
            </a:r>
          </a:p>
          <a:p>
            <a:r>
              <a:rPr lang="cs-CZ" dirty="0"/>
              <a:t>Tekutá (bez ostrých okrajů v prostoru, čase a obsahu)</a:t>
            </a:r>
          </a:p>
          <a:p>
            <a:r>
              <a:rPr lang="cs-CZ" dirty="0"/>
              <a:t>Užitková (aplikovaná: zdraví, vztahy, životní prostředí)</a:t>
            </a:r>
          </a:p>
        </p:txBody>
      </p:sp>
    </p:spTree>
    <p:extLst>
      <p:ext uri="{BB962C8B-B14F-4D97-AF65-F5344CB8AC3E}">
        <p14:creationId xmlns:p14="http://schemas.microsoft.com/office/powerpoint/2010/main" val="204108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CF9AF-173C-A69A-279C-A081F769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Typologie odpovědí církve na výzvy současné kultury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1100D-A8A2-E528-0E8A-0BCE6D89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Nedobytný hrad (církev se stává sektou, hereze dokonalosti)</a:t>
            </a:r>
          </a:p>
          <a:p>
            <a:r>
              <a:rPr lang="cs-CZ" dirty="0"/>
              <a:t>Zábavní podnik (sůl, jež pozbývá slanosti)</a:t>
            </a:r>
          </a:p>
          <a:p>
            <a:r>
              <a:rPr lang="cs-CZ" dirty="0"/>
              <a:t>Mimozemská civilizace (Ježíš je odpověď! A na jakou otázku?)</a:t>
            </a:r>
          </a:p>
          <a:p>
            <a:r>
              <a:rPr lang="cs-CZ" dirty="0"/>
              <a:t>Opora trůnu a matka národa (jako za Rakouska)</a:t>
            </a:r>
          </a:p>
        </p:txBody>
      </p:sp>
    </p:spTree>
    <p:extLst>
      <p:ext uri="{BB962C8B-B14F-4D97-AF65-F5344CB8AC3E}">
        <p14:creationId xmlns:p14="http://schemas.microsoft.com/office/powerpoint/2010/main" val="199319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2BAA3-0472-D7D9-2BB1-582AFBF6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Typologie odpovědí církve na výzvy současné kultury II.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60581-AD0E-CD86-5F23-B35076C0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Tvořivá menšina (Benedikt XVI.)</a:t>
            </a:r>
          </a:p>
          <a:p>
            <a:r>
              <a:rPr lang="cs-CZ" dirty="0"/>
              <a:t>Polní nemocnice (František)</a:t>
            </a:r>
          </a:p>
          <a:p>
            <a:r>
              <a:rPr lang="cs-CZ" dirty="0"/>
              <a:t>Komunitní centrum (místo setkání, křižovatka aktivit)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32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E2699-220A-AE51-1899-DF918136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postmoderní doby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4701F-4888-C7C8-DF9D-04AC70A9E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Postideologická (nedůvěra k velkým slovům a tezím)</a:t>
            </a:r>
          </a:p>
          <a:p>
            <a:r>
              <a:rPr lang="cs-CZ" dirty="0" err="1"/>
              <a:t>Postracionalistická</a:t>
            </a:r>
            <a:r>
              <a:rPr lang="cs-CZ" dirty="0"/>
              <a:t> (člověk není jen rozum)</a:t>
            </a:r>
          </a:p>
          <a:p>
            <a:r>
              <a:rPr lang="cs-CZ" dirty="0" err="1"/>
              <a:t>Postindividualistická</a:t>
            </a:r>
            <a:r>
              <a:rPr lang="cs-CZ" dirty="0"/>
              <a:t> (epidemie osamělosti)</a:t>
            </a:r>
          </a:p>
          <a:p>
            <a:r>
              <a:rPr lang="cs-CZ" dirty="0" err="1"/>
              <a:t>Postoptimistická</a:t>
            </a:r>
            <a:r>
              <a:rPr lang="cs-CZ" dirty="0"/>
              <a:t> (skončil věk pokroku)</a:t>
            </a:r>
          </a:p>
          <a:p>
            <a:r>
              <a:rPr lang="cs-CZ" dirty="0" err="1"/>
              <a:t>Postmaterialistická</a:t>
            </a:r>
            <a:r>
              <a:rPr lang="cs-CZ" dirty="0"/>
              <a:t> (ateismus je nuda)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3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4D1B-BF52-B9EA-54C9-C2A8D06C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Pozvání k četbě:</a:t>
            </a:r>
          </a:p>
        </p:txBody>
      </p:sp>
      <p:pic>
        <p:nvPicPr>
          <p:cNvPr id="6" name="Zástupný obsah 5" descr="Obsah obrázku text, kniha, grafický design, snímek obrazovky&#10;&#10;Popis byl vytvořen automaticky">
            <a:extLst>
              <a:ext uri="{FF2B5EF4-FFF2-40B4-BE49-F238E27FC236}">
                <a16:creationId xmlns:a16="http://schemas.microsoft.com/office/drawing/2014/main" id="{05AD088D-C2BD-E913-FBA0-0CF487E462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64" y="1825625"/>
            <a:ext cx="3020071" cy="4351338"/>
          </a:xfrm>
        </p:spPr>
      </p:pic>
      <p:pic>
        <p:nvPicPr>
          <p:cNvPr id="8" name="Zástupný obsah 7" descr="Obsah obrázku text, Obal knihy, kniha&#10;&#10;Popis byl vytvořen automaticky">
            <a:extLst>
              <a:ext uri="{FF2B5EF4-FFF2-40B4-BE49-F238E27FC236}">
                <a16:creationId xmlns:a16="http://schemas.microsoft.com/office/drawing/2014/main" id="{1D893BCF-289F-CDD1-7B17-15B4C30FC9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58" y="1825625"/>
            <a:ext cx="2776884" cy="4351338"/>
          </a:xfrm>
        </p:spPr>
      </p:pic>
    </p:spTree>
    <p:extLst>
      <p:ext uri="{BB962C8B-B14F-4D97-AF65-F5344CB8AC3E}">
        <p14:creationId xmlns:p14="http://schemas.microsoft.com/office/powerpoint/2010/main" val="3146523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251</Words>
  <Application>Microsoft Office PowerPoint</Application>
  <PresentationFormat>Širokoúhlá obrazovka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Češi mezi vírou, nevírou a pověrou</vt:lpstr>
      <vt:lpstr>Náboženská víra v dnešním světě (84 %)</vt:lpstr>
      <vt:lpstr>Náboženská příslušnost obyvatel ČR   (www.czso.cz)</vt:lpstr>
      <vt:lpstr>Prezentace aplikace PowerPoint</vt:lpstr>
      <vt:lpstr>Současná spiritualita</vt:lpstr>
      <vt:lpstr>Typologie odpovědí církve na výzvy současné kultury I.</vt:lpstr>
      <vt:lpstr>Typologie odpovědí církve na výzvy současné kultury II.</vt:lpstr>
      <vt:lpstr>Charakteristiky postmoderní doby</vt:lpstr>
      <vt:lpstr>Pozvání k četbě:</vt:lpstr>
      <vt:lpstr>Pozvání k četbě: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Pavel Hošek</dc:creator>
  <cp:lastModifiedBy>Pavel Hošek</cp:lastModifiedBy>
  <cp:revision>2</cp:revision>
  <dcterms:created xsi:type="dcterms:W3CDTF">2024-09-18T14:29:00Z</dcterms:created>
  <dcterms:modified xsi:type="dcterms:W3CDTF">2024-10-04T17:18:58Z</dcterms:modified>
</cp:coreProperties>
</file>